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256" r:id="rId3"/>
    <p:sldId id="267" r:id="rId4"/>
    <p:sldId id="268" r:id="rId5"/>
    <p:sldId id="269" r:id="rId6"/>
    <p:sldId id="270" r:id="rId7"/>
    <p:sldId id="271" r:id="rId8"/>
    <p:sldId id="272" r:id="rId9"/>
    <p:sldId id="273" r:id="rId10"/>
    <p:sldId id="274" r:id="rId11"/>
    <p:sldId id="275" r:id="rId12"/>
    <p:sldId id="276" r:id="rId1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7" Type="http://schemas.openxmlformats.org/officeDocument/2006/relationships/tableStyles" Target="tableStyles.xml"/><Relationship Id="rId16" Type="http://schemas.openxmlformats.org/officeDocument/2006/relationships/viewProps" Target="viewProps.xml"/><Relationship Id="rId15" Type="http://schemas.openxmlformats.org/officeDocument/2006/relationships/presProps" Target="presProps.xml"/><Relationship Id="rId14" Type="http://schemas.openxmlformats.org/officeDocument/2006/relationships/notesMaster" Target="notesMasters/notesMaster1.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6108700" y="2616200"/>
            <a:ext cx="4711700" cy="1866900"/>
          </a:xfrm>
        </p:spPr>
        <p:txBody>
          <a:bodyPr anchor="ctr">
            <a:normAutofit/>
          </a:bodyPr>
          <a:lstStyle>
            <a:lvl1pPr algn="ctr">
              <a:defRPr sz="4800"/>
            </a:lvl1p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5156200" y="5181599"/>
            <a:ext cx="6197600" cy="546101"/>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smtClean="0"/>
              <a:t>单击此处编辑母版副标题样式</a:t>
            </a:r>
            <a:endParaRPr lang="zh-CN" altLang="en-US" dirty="0"/>
          </a:p>
        </p:txBody>
      </p:sp>
      <p:sp>
        <p:nvSpPr>
          <p:cNvPr id="4" name="日期占位符 3"/>
          <p:cNvSpPr>
            <a:spLocks noGrp="1"/>
          </p:cNvSpPr>
          <p:nvPr>
            <p:ph type="dt" sz="half" idx="10"/>
          </p:nvPr>
        </p:nvSpPr>
        <p:spPr/>
        <p:txBody>
          <a:bodyPr/>
          <a:lstStyle/>
          <a:p>
            <a:fld id="{1263BEDB-6C8F-4841-B6A1-39BD2876BDE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DD733D6-D234-44AD-B452-41358B67D6AD}"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showMasterSp="0" userDrawn="1">
  <p:cSld name="内容">
    <p:bg>
      <p:bgPr>
        <a:solidFill>
          <a:srgbClr val="00B0F0"/>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1263BEDB-6C8F-4841-B6A1-39BD2876BDEC}"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DD733D6-D234-44AD-B452-41358B67D6AD}" type="slidenum">
              <a:rPr lang="zh-CN" altLang="en-US" smtClean="0"/>
            </a:fld>
            <a:endParaRPr lang="zh-CN" altLang="en-US"/>
          </a:p>
        </p:txBody>
      </p:sp>
      <p:sp>
        <p:nvSpPr>
          <p:cNvPr id="7" name="内容占位符 6"/>
          <p:cNvSpPr>
            <a:spLocks noGrp="1"/>
          </p:cNvSpPr>
          <p:nvPr>
            <p:ph sz="quarter" idx="13"/>
          </p:nvPr>
        </p:nvSpPr>
        <p:spPr>
          <a:xfrm>
            <a:off x="838800" y="363600"/>
            <a:ext cx="10515600" cy="5810400"/>
          </a:xfrm>
        </p:spPr>
        <p:txBody>
          <a:bodyPr/>
          <a:lstStyle>
            <a:lvl1pPr marL="342900" indent="-342900">
              <a:buFont typeface="Arial" panose="020B0604020202020204" pitchFamily="34" charset="0"/>
              <a:buChar char="•"/>
              <a:defRPr sz="2400"/>
            </a:lvl1pPr>
            <a:lvl2pPr marL="800100" indent="-342900">
              <a:buFont typeface="Arial" panose="020B0604020202020204" pitchFamily="34" charset="0"/>
              <a:buChar char="•"/>
              <a:defRPr sz="2000"/>
            </a:lvl2pPr>
            <a:lvl3pPr marL="1200150" indent="-285750">
              <a:buFont typeface="Arial" panose="020B0604020202020204" pitchFamily="34" charset="0"/>
              <a:buChar char="•"/>
              <a:defRPr sz="1800"/>
            </a:lvl3pPr>
            <a:lvl4pPr marL="1657350" indent="-285750">
              <a:buFont typeface="Arial" panose="020B0604020202020204" pitchFamily="34" charset="0"/>
              <a:buChar char="•"/>
              <a:defRPr sz="1800"/>
            </a:lvl4pPr>
            <a:lvl5pPr marL="2114550" indent="-285750">
              <a:buFont typeface="Arial" panose="020B0604020202020204" pitchFamily="34" charset="0"/>
              <a:buChar char="•"/>
              <a:defRPr sz="1800"/>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786000" y="1432800"/>
            <a:ext cx="4780800" cy="615600"/>
          </a:xfrm>
          <a:solidFill>
            <a:schemeClr val="accent1"/>
          </a:solidFill>
        </p:spPr>
        <p:txBody>
          <a:bodyPr>
            <a:normAutofit/>
          </a:bodyPr>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hasCustomPrompt="1"/>
          </p:nvPr>
        </p:nvSpPr>
        <p:spPr>
          <a:xfrm>
            <a:off x="6750000" y="2084400"/>
            <a:ext cx="4730400" cy="3657600"/>
          </a:xfrm>
        </p:spPr>
        <p:txBody>
          <a:bodyPr/>
          <a:lstStyle>
            <a:lvl1pPr marL="0" indent="0">
              <a:buFont typeface="Arial" panose="020B0604020202020204" pitchFamily="34" charset="0"/>
              <a:buNone/>
              <a:defRPr sz="2400"/>
            </a:lvl1pPr>
            <a:lvl2pPr marL="449580" indent="0">
              <a:buFont typeface="Arial" panose="020B0604020202020204" pitchFamily="34" charset="0"/>
              <a:buNone/>
              <a:defRPr sz="2000"/>
            </a:lvl2pPr>
            <a:lvl3pPr marL="914400" indent="0">
              <a:buFont typeface="Arial" panose="020B0604020202020204" pitchFamily="34" charset="0"/>
              <a:buNone/>
              <a:defRPr sz="1800"/>
            </a:lvl3pPr>
            <a:lvl4pPr marL="1371600" indent="0">
              <a:buFont typeface="Arial" panose="020B0604020202020204" pitchFamily="34" charset="0"/>
              <a:buNone/>
              <a:defRPr sz="1800"/>
            </a:lvl4pPr>
            <a:lvl5pPr marL="1828800" indent="0">
              <a:buFont typeface="Arial" panose="020B0604020202020204" pitchFamily="34" charset="0"/>
              <a:buNone/>
              <a:defRPr sz="1800"/>
            </a:lvl5pPr>
          </a:lstStyle>
          <a:p>
            <a:r>
              <a:rPr lang="zh-CN" altLang="en-US" sz="2400" dirty="0" smtClean="0"/>
              <a:t>单击此处编辑文本</a:t>
            </a:r>
            <a:endParaRPr lang="en-US" altLang="zh-CN" sz="2400" dirty="0" smtClean="0"/>
          </a:p>
          <a:p>
            <a:pPr lvl="1"/>
            <a:r>
              <a:rPr lang="zh-CN" altLang="en-US" sz="2000" dirty="0" smtClean="0"/>
              <a:t>第二级</a:t>
            </a:r>
            <a:endParaRPr lang="zh-CN" altLang="en-US" sz="2000" dirty="0" smtClean="0"/>
          </a:p>
          <a:p>
            <a:pPr lvl="2"/>
            <a:r>
              <a:rPr lang="zh-CN" altLang="en-US" sz="1800" dirty="0" smtClean="0"/>
              <a:t>第三级</a:t>
            </a:r>
            <a:endParaRPr lang="zh-CN" altLang="en-US" sz="1800" dirty="0" smtClean="0"/>
          </a:p>
          <a:p>
            <a:pPr lvl="3"/>
            <a:r>
              <a:rPr lang="zh-CN" altLang="en-US" dirty="0" smtClean="0"/>
              <a:t>第四级</a:t>
            </a:r>
            <a:endParaRPr lang="zh-CN" altLang="en-US" dirty="0" smtClean="0"/>
          </a:p>
          <a:p>
            <a:pPr lvl="4"/>
            <a:r>
              <a:rPr lang="zh-CN" altLang="en-US" dirty="0" smtClean="0"/>
              <a:t>第五级</a:t>
            </a:r>
            <a:endParaRPr lang="zh-CN" altLang="en-US" dirty="0" smtClean="0"/>
          </a:p>
        </p:txBody>
      </p:sp>
      <p:sp>
        <p:nvSpPr>
          <p:cNvPr id="4" name="日期占位符 3"/>
          <p:cNvSpPr>
            <a:spLocks noGrp="1"/>
          </p:cNvSpPr>
          <p:nvPr>
            <p:ph type="dt" sz="half" idx="10"/>
          </p:nvPr>
        </p:nvSpPr>
        <p:spPr/>
        <p:txBody>
          <a:bodyPr/>
          <a:lstStyle/>
          <a:p>
            <a:fld id="{1263BEDB-6C8F-4841-B6A1-39BD2876BDE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DD733D6-D234-44AD-B452-41358B67D6AD}"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885950" y="2603500"/>
            <a:ext cx="6457950" cy="1019175"/>
          </a:xfrm>
        </p:spPr>
        <p:txBody>
          <a:bodyPr anchor="b">
            <a:normAutofit/>
          </a:bodyPr>
          <a:lstStyle>
            <a:lvl1pPr algn="l">
              <a:defRPr sz="3600"/>
            </a:lvl1p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1885950" y="3622675"/>
            <a:ext cx="6457950" cy="456087"/>
          </a:xfrm>
        </p:spPr>
        <p:txBody>
          <a:bodyPr>
            <a:normAutofit/>
          </a:bodyPr>
          <a:lstStyle>
            <a:lvl1pPr marL="0" indent="0" algn="l">
              <a:buNone/>
              <a:defRPr sz="1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smtClean="0"/>
              <a:t>单击此处编辑母版文本样式</a:t>
            </a:r>
            <a:endParaRPr lang="zh-CN" altLang="en-US" dirty="0" smtClean="0"/>
          </a:p>
        </p:txBody>
      </p:sp>
      <p:sp>
        <p:nvSpPr>
          <p:cNvPr id="4" name="日期占位符 3"/>
          <p:cNvSpPr>
            <a:spLocks noGrp="1"/>
          </p:cNvSpPr>
          <p:nvPr>
            <p:ph type="dt" sz="half" idx="10"/>
          </p:nvPr>
        </p:nvSpPr>
        <p:spPr/>
        <p:txBody>
          <a:bodyPr/>
          <a:lstStyle/>
          <a:p>
            <a:fld id="{1263BEDB-6C8F-4841-B6A1-39BD2876BDE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DD733D6-D234-44AD-B452-41358B67D6AD}"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0" y="1141200"/>
            <a:ext cx="4953600" cy="1803600"/>
          </a:xfrm>
          <a:solidFill>
            <a:schemeClr val="accent1">
              <a:alpha val="70000"/>
            </a:schemeClr>
          </a:solidFill>
        </p:spPr>
        <p:txBody>
          <a:bodyPr/>
          <a:lstStyle/>
          <a:p>
            <a:r>
              <a:rPr lang="zh-CN" altLang="en-US" dirty="0" smtClean="0"/>
              <a:t>单击此处编辑标题</a:t>
            </a:r>
            <a:endParaRPr lang="zh-CN" altLang="en-US" dirty="0"/>
          </a:p>
        </p:txBody>
      </p:sp>
      <p:sp>
        <p:nvSpPr>
          <p:cNvPr id="3" name="内容占位符 2"/>
          <p:cNvSpPr>
            <a:spLocks noGrp="1"/>
          </p:cNvSpPr>
          <p:nvPr>
            <p:ph sz="half" idx="1" hasCustomPrompt="1"/>
          </p:nvPr>
        </p:nvSpPr>
        <p:spPr>
          <a:xfrm>
            <a:off x="6750000" y="3823200"/>
            <a:ext cx="4730400" cy="1893600"/>
          </a:xfrm>
        </p:spPr>
        <p:txBody>
          <a:bodyPr anchor="b" anchorCtr="0"/>
          <a:lstStyle>
            <a:lvl1pPr marL="0" indent="0" algn="l">
              <a:buFont typeface="Arial" panose="020B0604020202020204" pitchFamily="34" charset="0"/>
              <a:buNone/>
              <a:defRPr sz="2400"/>
            </a:lvl1pPr>
            <a:lvl2pPr marL="447675" indent="0">
              <a:buFont typeface="Arial" panose="020B0604020202020204" pitchFamily="34" charset="0"/>
              <a:buNone/>
              <a:defRPr sz="2000"/>
            </a:lvl2pPr>
            <a:lvl3pPr marL="914400" indent="0">
              <a:buFont typeface="Arial" panose="020B0604020202020204" pitchFamily="34" charset="0"/>
              <a:buNone/>
              <a:defRPr sz="1800"/>
            </a:lvl3pPr>
            <a:lvl4pPr marL="1371600" indent="0">
              <a:buFont typeface="Arial" panose="020B0604020202020204" pitchFamily="34" charset="0"/>
              <a:buNone/>
              <a:defRPr sz="1800"/>
            </a:lvl4pPr>
            <a:lvl5pPr marL="1828800" indent="0">
              <a:buFont typeface="Arial" panose="020B0604020202020204" pitchFamily="34" charset="0"/>
              <a:buNone/>
              <a:defRPr sz="1800"/>
            </a:lvl5pPr>
          </a:lstStyle>
          <a:p>
            <a:r>
              <a:rPr lang="zh-CN" altLang="en-US" sz="2400" dirty="0" smtClean="0"/>
              <a:t>单击此处编辑文本</a:t>
            </a:r>
            <a:endParaRPr lang="en-US" altLang="zh-CN" sz="2400" dirty="0" smtClean="0"/>
          </a:p>
          <a:p>
            <a:pPr lvl="1"/>
            <a:r>
              <a:rPr lang="zh-CN" altLang="en-US" sz="2000" dirty="0" smtClean="0"/>
              <a:t>第二级</a:t>
            </a:r>
            <a:endParaRPr lang="zh-CN" altLang="en-US" sz="2000" dirty="0" smtClean="0"/>
          </a:p>
          <a:p>
            <a:pPr lvl="2"/>
            <a:r>
              <a:rPr lang="zh-CN" altLang="en-US" sz="1800" dirty="0" smtClean="0"/>
              <a:t>第三级</a:t>
            </a:r>
            <a:endParaRPr lang="zh-CN" altLang="en-US" sz="1800" dirty="0" smtClean="0"/>
          </a:p>
          <a:p>
            <a:pPr lvl="3"/>
            <a:r>
              <a:rPr lang="zh-CN" altLang="en-US" dirty="0" smtClean="0"/>
              <a:t>第四级</a:t>
            </a:r>
            <a:endParaRPr lang="zh-CN" altLang="en-US" dirty="0" smtClean="0"/>
          </a:p>
          <a:p>
            <a:pPr lvl="4"/>
            <a:r>
              <a:rPr lang="zh-CN" altLang="en-US" dirty="0" smtClean="0"/>
              <a:t>第五级</a:t>
            </a:r>
            <a:endParaRPr lang="zh-CN" altLang="en-US" dirty="0" smtClean="0"/>
          </a:p>
        </p:txBody>
      </p:sp>
      <p:sp>
        <p:nvSpPr>
          <p:cNvPr id="4" name="内容占位符 3"/>
          <p:cNvSpPr>
            <a:spLocks noGrp="1"/>
          </p:cNvSpPr>
          <p:nvPr>
            <p:ph sz="half" idx="2" hasCustomPrompt="1"/>
          </p:nvPr>
        </p:nvSpPr>
        <p:spPr>
          <a:xfrm>
            <a:off x="6750000" y="1141200"/>
            <a:ext cx="4730400" cy="1893600"/>
          </a:xfrm>
        </p:spPr>
        <p:txBody>
          <a:bodyPr anchor="b" anchorCtr="0"/>
          <a:lstStyle>
            <a:lvl1pPr marL="0" indent="0" algn="l">
              <a:buFont typeface="Arial" panose="020B0604020202020204" pitchFamily="34" charset="0"/>
              <a:buNone/>
              <a:defRPr sz="2400"/>
            </a:lvl1pPr>
            <a:lvl2pPr marL="449580" indent="0">
              <a:buFont typeface="Arial" panose="020B0604020202020204" pitchFamily="34" charset="0"/>
              <a:buNone/>
              <a:defRPr sz="2000"/>
            </a:lvl2pPr>
            <a:lvl3pPr marL="914400" indent="0">
              <a:buFont typeface="Arial" panose="020B0604020202020204" pitchFamily="34" charset="0"/>
              <a:buNone/>
              <a:defRPr sz="1800"/>
            </a:lvl3pPr>
            <a:lvl4pPr marL="1371600" indent="0">
              <a:buFont typeface="Arial" panose="020B0604020202020204" pitchFamily="34" charset="0"/>
              <a:buNone/>
              <a:defRPr sz="1800"/>
            </a:lvl4pPr>
            <a:lvl5pPr marL="1828800" indent="0">
              <a:buFont typeface="Arial" panose="020B0604020202020204" pitchFamily="34" charset="0"/>
              <a:buNone/>
              <a:defRPr sz="1800"/>
            </a:lvl5pPr>
          </a:lstStyle>
          <a:p>
            <a:r>
              <a:rPr lang="zh-CN" altLang="en-US" sz="2400" dirty="0" smtClean="0"/>
              <a:t>单击此处编辑文本</a:t>
            </a:r>
            <a:endParaRPr lang="en-US" altLang="zh-CN" sz="2400" dirty="0" smtClean="0"/>
          </a:p>
          <a:p>
            <a:pPr lvl="1"/>
            <a:r>
              <a:rPr lang="zh-CN" altLang="en-US" sz="2000" dirty="0" smtClean="0"/>
              <a:t>第二级</a:t>
            </a:r>
            <a:endParaRPr lang="zh-CN" altLang="en-US" sz="2000" dirty="0" smtClean="0"/>
          </a:p>
          <a:p>
            <a:pPr lvl="2"/>
            <a:r>
              <a:rPr lang="zh-CN" altLang="en-US" sz="1800" dirty="0" smtClean="0"/>
              <a:t>第三级</a:t>
            </a:r>
            <a:endParaRPr lang="zh-CN" altLang="en-US" sz="1800" dirty="0" smtClean="0"/>
          </a:p>
          <a:p>
            <a:pPr lvl="3"/>
            <a:r>
              <a:rPr lang="zh-CN" altLang="en-US" dirty="0" smtClean="0"/>
              <a:t>第四级</a:t>
            </a:r>
            <a:endParaRPr lang="zh-CN" altLang="en-US" dirty="0" smtClean="0"/>
          </a:p>
          <a:p>
            <a:pPr lvl="4"/>
            <a:r>
              <a:rPr lang="zh-CN" altLang="en-US" dirty="0" smtClean="0"/>
              <a:t>第五级</a:t>
            </a:r>
            <a:endParaRPr lang="zh-CN" altLang="en-US" dirty="0" smtClean="0"/>
          </a:p>
        </p:txBody>
      </p:sp>
      <p:sp>
        <p:nvSpPr>
          <p:cNvPr id="5" name="日期占位符 4"/>
          <p:cNvSpPr>
            <a:spLocks noGrp="1"/>
          </p:cNvSpPr>
          <p:nvPr>
            <p:ph type="dt" sz="half" idx="10"/>
          </p:nvPr>
        </p:nvSpPr>
        <p:spPr/>
        <p:txBody>
          <a:bodyPr/>
          <a:lstStyle/>
          <a:p>
            <a:fld id="{1263BEDB-6C8F-4841-B6A1-39BD2876BDEC}"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DD733D6-D234-44AD-B452-41358B67D6AD}"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8800" y="363600"/>
            <a:ext cx="10515600" cy="727200"/>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lvl1pPr marL="342900" indent="-342900">
              <a:buFont typeface="Arial" panose="020B0604020202020204" pitchFamily="34" charset="0"/>
              <a:buChar char="•"/>
              <a:defRPr sz="2400"/>
            </a:lvl1pPr>
            <a:lvl2pPr marL="800100" indent="-361950" defTabSz="-635">
              <a:buFont typeface="Arial" panose="020B0604020202020204" pitchFamily="34" charset="0"/>
              <a:buChar char="•"/>
              <a:tabLst>
                <a:tab pos="990600" algn="l"/>
              </a:tabLst>
              <a:defRPr sz="2000"/>
            </a:lvl2pPr>
            <a:lvl3pPr marL="1200150" indent="-285750">
              <a:buFont typeface="Arial" panose="020B0604020202020204" pitchFamily="34" charset="0"/>
              <a:buChar char="•"/>
              <a:defRPr sz="1800"/>
            </a:lvl3pPr>
            <a:lvl4pPr marL="1657350" indent="-285750">
              <a:buFont typeface="Arial" panose="020B0604020202020204" pitchFamily="34" charset="0"/>
              <a:buChar char="•"/>
              <a:defRPr sz="1800"/>
            </a:lvl4pPr>
            <a:lvl5pPr marL="2114550" indent="-285750">
              <a:buFont typeface="Arial" panose="020B0604020202020204" pitchFamily="34" charset="0"/>
              <a:buChar char="•"/>
              <a:defRPr sz="1800"/>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lvl1pPr marL="342900" indent="-342900">
              <a:buFont typeface="Arial" panose="020B0604020202020204" pitchFamily="34" charset="0"/>
              <a:buChar char="•"/>
              <a:defRPr sz="2400"/>
            </a:lvl1pPr>
            <a:lvl2pPr marL="800100" indent="-342900">
              <a:buFont typeface="Arial" panose="020B0604020202020204" pitchFamily="34" charset="0"/>
              <a:buChar char="•"/>
              <a:defRPr sz="2000"/>
            </a:lvl2pPr>
            <a:lvl3pPr marL="1200150" indent="-285750">
              <a:buFont typeface="Arial" panose="020B0604020202020204" pitchFamily="34" charset="0"/>
              <a:buChar char="•"/>
              <a:defRPr sz="1800"/>
            </a:lvl3pPr>
            <a:lvl4pPr marL="1657350" indent="-285750">
              <a:buFont typeface="Arial" panose="020B0604020202020204" pitchFamily="34" charset="0"/>
              <a:buChar char="•"/>
              <a:defRPr sz="1800"/>
            </a:lvl4pPr>
            <a:lvl5pPr marL="2114550" indent="-285750">
              <a:buFont typeface="Arial" panose="020B0604020202020204" pitchFamily="34" charset="0"/>
              <a:buChar char="•"/>
              <a:defRPr sz="1800"/>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7" name="日期占位符 6"/>
          <p:cNvSpPr>
            <a:spLocks noGrp="1"/>
          </p:cNvSpPr>
          <p:nvPr>
            <p:ph type="dt" sz="half" idx="10"/>
          </p:nvPr>
        </p:nvSpPr>
        <p:spPr/>
        <p:txBody>
          <a:bodyPr/>
          <a:lstStyle/>
          <a:p>
            <a:fld id="{1263BEDB-6C8F-4841-B6A1-39BD2876BDEC}"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DD733D6-D234-44AD-B452-41358B67D6AD}"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3682800" y="1965600"/>
            <a:ext cx="4726800" cy="2800800"/>
          </a:xfrm>
        </p:spPr>
        <p:txBody>
          <a:bodyPr lIns="0" tIns="0" rIns="0" bIns="0" anchor="t" anchorCtr="0">
            <a:normAutofit/>
          </a:bodyPr>
          <a:lstStyle>
            <a:lvl1pPr algn="ctr">
              <a:defRPr sz="8800" b="0"/>
            </a:lvl1pPr>
          </a:lstStyle>
          <a:p>
            <a:r>
              <a:rPr lang="zh-CN" altLang="en-US" dirty="0" smtClean="0"/>
              <a:t>编辑标题</a:t>
            </a:r>
            <a:endParaRPr lang="zh-CN" altLang="en-US" dirty="0"/>
          </a:p>
        </p:txBody>
      </p:sp>
      <p:sp>
        <p:nvSpPr>
          <p:cNvPr id="3" name="日期占位符 2"/>
          <p:cNvSpPr>
            <a:spLocks noGrp="1"/>
          </p:cNvSpPr>
          <p:nvPr>
            <p:ph type="dt" sz="half" idx="10"/>
          </p:nvPr>
        </p:nvSpPr>
        <p:spPr/>
        <p:txBody>
          <a:bodyPr/>
          <a:lstStyle/>
          <a:p>
            <a:fld id="{1263BEDB-6C8F-4841-B6A1-39BD2876BDEC}"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DD733D6-D234-44AD-B452-41358B67D6AD}" type="slidenum">
              <a:rPr lang="zh-CN" altLang="en-US" smtClean="0"/>
            </a:fld>
            <a:endParaRPr lang="zh-CN" altLang="en-US"/>
          </a:p>
        </p:txBody>
      </p:sp>
      <p:sp>
        <p:nvSpPr>
          <p:cNvPr id="7" name="内容占位符 6"/>
          <p:cNvSpPr>
            <a:spLocks noGrp="1"/>
          </p:cNvSpPr>
          <p:nvPr>
            <p:ph sz="quarter" idx="13" hasCustomPrompt="1"/>
          </p:nvPr>
        </p:nvSpPr>
        <p:spPr>
          <a:xfrm>
            <a:off x="4114800" y="3063600"/>
            <a:ext cx="3862800" cy="536400"/>
          </a:xfrm>
          <a:solidFill>
            <a:schemeClr val="accent1"/>
          </a:solidFill>
        </p:spPr>
        <p:txBody>
          <a:bodyPr lIns="0" tIns="0" rIns="0" bIns="0" anchor="ctr" anchorCtr="0">
            <a:normAutofit/>
          </a:bodyPr>
          <a:lstStyle>
            <a:lvl1pPr algn="ctr">
              <a:defRPr sz="3000"/>
            </a:lvl1pPr>
          </a:lstStyle>
          <a:p>
            <a:pPr lvl="0"/>
            <a:r>
              <a:rPr lang="zh-CN" altLang="en-US" dirty="0" smtClean="0"/>
              <a:t>添加副标题</a:t>
            </a:r>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263BEDB-6C8F-4841-B6A1-39BD2876BDEC}"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DD733D6-D234-44AD-B452-41358B67D6AD}"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5" name="日期占位符 4"/>
          <p:cNvSpPr>
            <a:spLocks noGrp="1"/>
          </p:cNvSpPr>
          <p:nvPr>
            <p:ph type="dt" sz="half" idx="10"/>
          </p:nvPr>
        </p:nvSpPr>
        <p:spPr>
          <a:xfrm>
            <a:off x="838200" y="6542692"/>
            <a:ext cx="2743200" cy="273378"/>
          </a:xfrm>
        </p:spPr>
        <p:txBody>
          <a:bodyPr>
            <a:normAutofit/>
          </a:bodyPr>
          <a:lstStyle/>
          <a:p>
            <a:fld id="{1263BEDB-6C8F-4841-B6A1-39BD2876BDEC}" type="datetimeFigureOut">
              <a:rPr lang="zh-CN" altLang="en-US" smtClean="0"/>
            </a:fld>
            <a:endParaRPr lang="zh-CN" altLang="en-US"/>
          </a:p>
        </p:txBody>
      </p:sp>
      <p:sp>
        <p:nvSpPr>
          <p:cNvPr id="6" name="页脚占位符 5"/>
          <p:cNvSpPr>
            <a:spLocks noGrp="1"/>
          </p:cNvSpPr>
          <p:nvPr>
            <p:ph type="ftr" sz="quarter" idx="11"/>
          </p:nvPr>
        </p:nvSpPr>
        <p:spPr>
          <a:xfrm>
            <a:off x="4038600" y="6542692"/>
            <a:ext cx="4114800" cy="273378"/>
          </a:xfrm>
        </p:spPr>
        <p:txBody>
          <a:bodyPr>
            <a:normAutofit/>
          </a:bodyPr>
          <a:lstStyle/>
          <a:p>
            <a:endParaRPr lang="zh-CN" altLang="en-US"/>
          </a:p>
        </p:txBody>
      </p:sp>
      <p:sp>
        <p:nvSpPr>
          <p:cNvPr id="7" name="灯片编号占位符 6"/>
          <p:cNvSpPr>
            <a:spLocks noGrp="1"/>
          </p:cNvSpPr>
          <p:nvPr>
            <p:ph type="sldNum" sz="quarter" idx="12"/>
          </p:nvPr>
        </p:nvSpPr>
        <p:spPr>
          <a:xfrm>
            <a:off x="8610600" y="6542692"/>
            <a:ext cx="2743200" cy="273378"/>
          </a:xfrm>
        </p:spPr>
        <p:txBody>
          <a:bodyPr>
            <a:normAutofit/>
          </a:bodyPr>
          <a:lstStyle/>
          <a:p>
            <a:fld id="{6DD733D6-D234-44AD-B452-41358B67D6AD}" type="slidenum">
              <a:rPr lang="zh-CN" altLang="en-US" smtClean="0"/>
            </a:fld>
            <a:endParaRPr lang="zh-CN" altLang="en-US"/>
          </a:p>
        </p:txBody>
      </p:sp>
      <p:sp>
        <p:nvSpPr>
          <p:cNvPr id="2" name="标题 1"/>
          <p:cNvSpPr>
            <a:spLocks noGrp="1"/>
          </p:cNvSpPr>
          <p:nvPr>
            <p:ph type="title"/>
          </p:nvPr>
        </p:nvSpPr>
        <p:spPr>
          <a:xfrm>
            <a:off x="838800" y="363600"/>
            <a:ext cx="10515600" cy="727200"/>
          </a:xfrm>
        </p:spPr>
        <p:txBody>
          <a:bodyPr anchor="ctr" anchorCtr="0">
            <a:normAutofit/>
          </a:bodyPr>
          <a:lstStyle>
            <a:lvl1pPr>
              <a:defRPr sz="3200"/>
            </a:lvl1pPr>
          </a:lstStyle>
          <a:p>
            <a:r>
              <a:rPr lang="zh-CN" altLang="en-US" smtClean="0"/>
              <a:t>单击此处编辑母版标题样式</a:t>
            </a:r>
            <a:endParaRPr lang="zh-CN" altLang="en-US"/>
          </a:p>
        </p:txBody>
      </p:sp>
      <p:sp>
        <p:nvSpPr>
          <p:cNvPr id="3" name="图片占位符 2"/>
          <p:cNvSpPr>
            <a:spLocks noGrp="1" noChangeAspect="1"/>
          </p:cNvSpPr>
          <p:nvPr>
            <p:ph type="pic" idx="1"/>
          </p:nvPr>
        </p:nvSpPr>
        <p:spPr>
          <a:xfrm>
            <a:off x="1162800" y="1425600"/>
            <a:ext cx="11026800" cy="4057200"/>
          </a:xfrm>
        </p:spPr>
        <p:txBody>
          <a:bodyPr>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327600" y="5688000"/>
            <a:ext cx="10656000" cy="950400"/>
          </a:xfrm>
        </p:spPr>
        <p:txBody>
          <a:bodyPr anchor="ctr" anchorCtr="0">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8" name="矩形 7"/>
          <p:cNvSpPr/>
          <p:nvPr/>
        </p:nvSpPr>
        <p:spPr>
          <a:xfrm>
            <a:off x="0" y="1431145"/>
            <a:ext cx="911424" cy="40510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200">
              <a:latin typeface="Arial" panose="020B0604020202020204" pitchFamily="34" charset="0"/>
              <a:ea typeface="黑体" panose="02010609060101010101" pitchFamily="49" charset="-122"/>
              <a:cs typeface="+mn-ea"/>
              <a:sym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lvl1pPr marL="0" indent="0">
              <a:buFont typeface="Arial" panose="020B0604020202020204" pitchFamily="34" charset="0"/>
              <a:buNone/>
              <a:defRPr sz="2400"/>
            </a:lvl1pPr>
            <a:lvl2pPr marL="457200" indent="0">
              <a:buFont typeface="Arial" panose="020B0604020202020204" pitchFamily="34" charset="0"/>
              <a:buNone/>
              <a:defRPr sz="2000"/>
            </a:lvl2pPr>
            <a:lvl3pPr marL="914400" indent="0">
              <a:buFont typeface="Arial" panose="020B0604020202020204" pitchFamily="34" charset="0"/>
              <a:buNone/>
              <a:defRPr sz="1800"/>
            </a:lvl3pPr>
            <a:lvl4pPr marL="1371600" indent="0">
              <a:buFont typeface="Arial" panose="020B0604020202020204" pitchFamily="34" charset="0"/>
              <a:buNone/>
              <a:defRPr sz="1800"/>
            </a:lvl4pPr>
            <a:lvl5pPr marL="1828800" indent="0">
              <a:buFont typeface="Arial" panose="020B0604020202020204" pitchFamily="34" charset="0"/>
              <a:buNone/>
              <a:defRPr sz="1800"/>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10"/>
          </p:nvPr>
        </p:nvSpPr>
        <p:spPr/>
        <p:txBody>
          <a:bodyPr/>
          <a:lstStyle/>
          <a:p>
            <a:fld id="{93CEC51B-3CEA-455A-8A0C-BD8D05A945D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5652248-C500-4C20-B1F7-BDAC4E3251B8}"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image" Target="../media/image4.png"/><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727075"/>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838200" y="1308100"/>
            <a:ext cx="10515600" cy="4868863"/>
          </a:xfrm>
          <a:prstGeom prst="rect">
            <a:avLst/>
          </a:prstGeom>
        </p:spPr>
        <p:txBody>
          <a:bodyPr vert="horz" lIns="91440" tIns="45720" rIns="91440" bIns="45720" rtlCol="0">
            <a:normAutofit/>
          </a:bodyPr>
          <a:lstStyle/>
          <a:p>
            <a:r>
              <a:rPr lang="zh-CN" altLang="en-US" sz="2400" dirty="0" smtClean="0"/>
              <a:t>单击此处编辑文本</a:t>
            </a:r>
            <a:endParaRPr lang="en-US" altLang="zh-CN" sz="2400" dirty="0" smtClean="0"/>
          </a:p>
          <a:p>
            <a:pPr lvl="1"/>
            <a:r>
              <a:rPr lang="zh-CN" altLang="en-US" sz="2000" dirty="0" smtClean="0"/>
              <a:t>第二级</a:t>
            </a:r>
            <a:endParaRPr lang="zh-CN" altLang="en-US" sz="2000" dirty="0" smtClean="0"/>
          </a:p>
          <a:p>
            <a:pPr lvl="2"/>
            <a:r>
              <a:rPr lang="zh-CN" altLang="en-US" sz="1800" dirty="0" smtClean="0"/>
              <a:t>第三级</a:t>
            </a:r>
            <a:endParaRPr lang="zh-CN" altLang="en-US" sz="1800" dirty="0" smtClean="0"/>
          </a:p>
          <a:p>
            <a:pPr lvl="3"/>
            <a:r>
              <a:rPr lang="zh-CN" altLang="en-US" dirty="0" smtClean="0"/>
              <a:t>第四级</a:t>
            </a:r>
            <a:endParaRPr lang="zh-CN" altLang="en-US" dirty="0" smtClean="0"/>
          </a:p>
          <a:p>
            <a:pPr lvl="4"/>
            <a:r>
              <a:rPr lang="zh-CN" altLang="en-US" dirty="0" smtClean="0"/>
              <a:t>第五级</a:t>
            </a:r>
            <a:endParaRPr lang="zh-CN" altLang="en-US" dirty="0" smtClean="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1263BEDB-6C8F-4841-B6A1-39BD2876BDEC}"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6DD733D6-D234-44AD-B452-41358B67D6AD}"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342900" indent="-342900" algn="just" defTabSz="914400" rtl="0" eaLnBrk="1" latinLnBrk="0" hangingPunct="1">
        <a:lnSpc>
          <a:spcPct val="130000"/>
        </a:lnSpc>
        <a:spcBef>
          <a:spcPts val="1200"/>
        </a:spcBef>
        <a:buSzPct val="80000"/>
        <a:buFont typeface="Arial" panose="020B0604020202020204" pitchFamily="34" charset="0"/>
        <a:buChar char="•"/>
        <a:defRPr sz="2400" kern="1200">
          <a:solidFill>
            <a:schemeClr val="tx1"/>
          </a:solidFill>
          <a:latin typeface="+mn-lt"/>
          <a:ea typeface="+mn-ea"/>
          <a:cs typeface="+mn-cs"/>
        </a:defRPr>
      </a:lvl1pPr>
      <a:lvl2pPr marL="802005" indent="-352425" algn="just" defTabSz="914400" rtl="0" eaLnBrk="1" latinLnBrk="0" hangingPunct="1">
        <a:lnSpc>
          <a:spcPct val="120000"/>
        </a:lnSpc>
        <a:spcBef>
          <a:spcPts val="600"/>
        </a:spcBef>
        <a:buFont typeface="Arial" panose="020B0604020202020204" pitchFamily="34" charset="0"/>
        <a:buChar char="•"/>
        <a:defRPr sz="2000" kern="1200">
          <a:solidFill>
            <a:schemeClr val="tx1"/>
          </a:solidFill>
          <a:latin typeface="+mn-lt"/>
          <a:ea typeface="+mn-ea"/>
          <a:cs typeface="+mn-cs"/>
        </a:defRPr>
      </a:lvl2pPr>
      <a:lvl3pPr marL="1200150" indent="-285750" algn="just"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57350" indent="-285750" algn="just"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114550" indent="-285750" algn="just"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jpe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image" Target="../media/image9.jpeg"/></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副标题 2"/>
          <p:cNvSpPr>
            <a:spLocks noGrp="1"/>
          </p:cNvSpPr>
          <p:nvPr>
            <p:custDataLst>
              <p:tags r:id="rId1"/>
            </p:custDataLst>
          </p:nvPr>
        </p:nvSpPr>
        <p:spPr>
          <a:xfrm>
            <a:off x="5156200" y="5181599"/>
            <a:ext cx="6197600" cy="546101"/>
          </a:xfrm>
          <a:prstGeom prst="rect">
            <a:avLst/>
          </a:prstGeom>
        </p:spPr>
        <p:txBody>
          <a:bodyPr vert="horz" lIns="91440" tIns="45720" rIns="91440" bIns="45720" rtlCol="0">
            <a:normAutofit lnSpcReduction="10000"/>
          </a:bodyPr>
          <a:lstStyle>
            <a:lvl1pPr marL="0" indent="0" algn="ctr" defTabSz="914400" rtl="0" eaLnBrk="1" latinLnBrk="0" hangingPunct="1">
              <a:lnSpc>
                <a:spcPct val="130000"/>
              </a:lnSpc>
              <a:spcBef>
                <a:spcPts val="1200"/>
              </a:spcBef>
              <a:buSzPct val="80000"/>
              <a:buFont typeface="Arial" panose="020B0604020202020204" pitchFamily="34" charset="0"/>
              <a:buNone/>
              <a:defRPr sz="2400" kern="1200">
                <a:solidFill>
                  <a:srgbClr val="FFFFFF"/>
                </a:solidFill>
                <a:latin typeface="Arial" panose="020B0604020202020204" pitchFamily="34" charset="0"/>
                <a:ea typeface="黑体" panose="02010609060101010101" pitchFamily="49" charset="-122"/>
                <a:cs typeface="+mn-ea"/>
              </a:defRPr>
            </a:lvl1pPr>
            <a:lvl2pPr marL="457200" indent="0" algn="ctr" defTabSz="914400" rtl="0" eaLnBrk="1" latinLnBrk="0" hangingPunct="1">
              <a:lnSpc>
                <a:spcPct val="120000"/>
              </a:lnSpc>
              <a:spcBef>
                <a:spcPts val="600"/>
              </a:spcBef>
              <a:buFont typeface="Arial" panose="020B0604020202020204" pitchFamily="34" charset="0"/>
              <a:buNone/>
              <a:defRPr sz="2000" kern="1200">
                <a:solidFill>
                  <a:srgbClr val="FFFFFF"/>
                </a:solidFill>
                <a:latin typeface="Arial" panose="020B0604020202020204" pitchFamily="34" charset="0"/>
                <a:ea typeface="黑体" panose="02010609060101010101" pitchFamily="49" charset="-122"/>
                <a:cs typeface="+mn-ea"/>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FFFFFF"/>
                </a:solidFill>
                <a:latin typeface="Arial" panose="020B0604020202020204" pitchFamily="34" charset="0"/>
                <a:ea typeface="黑体" panose="02010609060101010101" pitchFamily="49" charset="-122"/>
                <a:cs typeface="+mn-ea"/>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FFFFFF"/>
                </a:solidFill>
                <a:latin typeface="Arial" panose="020B0604020202020204" pitchFamily="34" charset="0"/>
                <a:ea typeface="黑体" panose="02010609060101010101" pitchFamily="49" charset="-122"/>
                <a:cs typeface="+mn-ea"/>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FFFFFF"/>
                </a:solidFill>
                <a:latin typeface="Arial" panose="020B0604020202020204" pitchFamily="34" charset="0"/>
                <a:ea typeface="黑体" panose="02010609060101010101" pitchFamily="49" charset="-122"/>
                <a:cs typeface="+mn-ea"/>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rgbClr val="FFFFFF"/>
                </a:solidFill>
                <a:latin typeface="Arial" panose="020B0604020202020204" pitchFamily="34" charset="0"/>
                <a:ea typeface="黑体" panose="02010609060101010101" pitchFamily="49" charset="-122"/>
                <a:cs typeface="+mn-ea"/>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rgbClr val="FFFFFF"/>
                </a:solidFill>
                <a:latin typeface="Arial" panose="020B0604020202020204" pitchFamily="34" charset="0"/>
                <a:ea typeface="黑体" panose="02010609060101010101" pitchFamily="49" charset="-122"/>
                <a:cs typeface="+mn-ea"/>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rgbClr val="FFFFFF"/>
                </a:solidFill>
                <a:latin typeface="Arial" panose="020B0604020202020204" pitchFamily="34" charset="0"/>
                <a:ea typeface="黑体" panose="02010609060101010101" pitchFamily="49" charset="-122"/>
                <a:cs typeface="+mn-ea"/>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rgbClr val="FFFFFF"/>
                </a:solidFill>
                <a:latin typeface="Arial" panose="020B0604020202020204" pitchFamily="34" charset="0"/>
                <a:ea typeface="黑体" panose="02010609060101010101" pitchFamily="49" charset="-122"/>
                <a:cs typeface="+mn-ea"/>
              </a:defRPr>
            </a:lvl9pPr>
          </a:lstStyle>
          <a:p>
            <a:r>
              <a:rPr lang="en-US" altLang="zh-CN" dirty="0"/>
              <a:t>20170113</a:t>
            </a:r>
            <a:endParaRPr lang="en-US" altLang="zh-CN" dirty="0"/>
          </a:p>
        </p:txBody>
      </p:sp>
      <p:sp>
        <p:nvSpPr>
          <p:cNvPr id="2" name="文本框 1"/>
          <p:cNvSpPr txBox="1"/>
          <p:nvPr/>
        </p:nvSpPr>
        <p:spPr>
          <a:xfrm>
            <a:off x="4822825" y="2688590"/>
            <a:ext cx="6845300" cy="1737360"/>
          </a:xfrm>
          <a:prstGeom prst="rect">
            <a:avLst/>
          </a:prstGeom>
          <a:noFill/>
        </p:spPr>
        <p:txBody>
          <a:bodyPr wrap="square" rtlCol="0" anchor="t">
            <a:spAutoFit/>
          </a:bodyPr>
          <a:p>
            <a:r>
              <a:rPr lang="zh-CN" altLang="en-US" sz="3600" b="1" dirty="0" smtClean="0">
                <a:sym typeface="+mn-ea"/>
              </a:rPr>
              <a:t>教育学部工会特色活动：</a:t>
            </a:r>
            <a:endParaRPr lang="zh-CN" altLang="en-US" sz="3600" b="1" dirty="0" smtClean="0">
              <a:sym typeface="+mn-ea"/>
            </a:endParaRPr>
          </a:p>
          <a:p>
            <a:endParaRPr lang="zh-CN" altLang="en-US" sz="3600" b="1" dirty="0" smtClean="0">
              <a:sym typeface="+mn-ea"/>
            </a:endParaRPr>
          </a:p>
          <a:p>
            <a:r>
              <a:rPr lang="zh-CN" altLang="en-US" sz="3600" b="1" dirty="0" smtClean="0">
                <a:sym typeface="+mn-ea"/>
              </a:rPr>
              <a:t>“欢庆六一”系列亲子活动</a:t>
            </a:r>
            <a:endParaRPr lang="zh-CN" altLang="en-US" sz="3600"/>
          </a:p>
        </p:txBody>
      </p:sp>
    </p:spTree>
    <p:custDataLst>
      <p:tags r:id="rId2"/>
    </p:custData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310050" y="714356"/>
            <a:ext cx="3143272" cy="70104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zh-CN" altLang="en-US" sz="4000" b="1" dirty="0" smtClean="0"/>
              <a:t>结语</a:t>
            </a:r>
            <a:endParaRPr lang="zh-CN" altLang="en-US" sz="4000" b="1" dirty="0"/>
          </a:p>
        </p:txBody>
      </p:sp>
      <p:sp>
        <p:nvSpPr>
          <p:cNvPr id="6" name="TextBox 5"/>
          <p:cNvSpPr txBox="1"/>
          <p:nvPr/>
        </p:nvSpPr>
        <p:spPr>
          <a:xfrm>
            <a:off x="1830070" y="2214245"/>
            <a:ext cx="8634095" cy="2042160"/>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altLang="zh-CN" sz="3200" dirty="0" smtClean="0"/>
              <a:t>       </a:t>
            </a:r>
            <a:r>
              <a:rPr lang="zh-CN" altLang="en-US" sz="3200" dirty="0" smtClean="0"/>
              <a:t>教育学部工会将进一步借助学部的教育学科优势、挖掘校友资源，创新“六一”儿童节的活动形式、活动内容，为学部教职工子弟提供更精彩的特色活动。</a:t>
            </a:r>
            <a:endParaRPr lang="zh-CN" altLang="en-US" sz="32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829310" y="104140"/>
            <a:ext cx="11029315" cy="6617335"/>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98395" y="881620"/>
            <a:ext cx="4780800" cy="615600"/>
          </a:xfrm>
        </p:spPr>
        <p:txBody>
          <a:bodyPr/>
          <a:lstStyle/>
          <a:p>
            <a:r>
              <a:rPr lang="zh-CN" altLang="en-US" dirty="0" smtClean="0"/>
              <a:t>特色活动展示目录</a:t>
            </a:r>
            <a:endParaRPr lang="zh-CN" altLang="en-US" dirty="0"/>
          </a:p>
        </p:txBody>
      </p:sp>
      <p:sp>
        <p:nvSpPr>
          <p:cNvPr id="4" name="圆角矩形 3"/>
          <p:cNvSpPr/>
          <p:nvPr/>
        </p:nvSpPr>
        <p:spPr>
          <a:xfrm>
            <a:off x="2738414" y="1785926"/>
            <a:ext cx="4714908" cy="857256"/>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sz="3600" dirty="0" smtClean="0">
                <a:latin typeface="微软雅黑" panose="020B0503020204020204" charset="-122"/>
                <a:ea typeface="微软雅黑" panose="020B0503020204020204" charset="-122"/>
              </a:rPr>
              <a:t>一、活动缘起</a:t>
            </a:r>
            <a:endParaRPr lang="zh-CN" altLang="en-US" sz="3600" dirty="0">
              <a:latin typeface="微软雅黑" panose="020B0503020204020204" charset="-122"/>
              <a:ea typeface="微软雅黑" panose="020B0503020204020204" charset="-122"/>
            </a:endParaRPr>
          </a:p>
        </p:txBody>
      </p:sp>
      <p:sp>
        <p:nvSpPr>
          <p:cNvPr id="5" name="圆角矩形 4"/>
          <p:cNvSpPr/>
          <p:nvPr/>
        </p:nvSpPr>
        <p:spPr>
          <a:xfrm>
            <a:off x="3595670" y="3286124"/>
            <a:ext cx="4929222" cy="857256"/>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sz="3600" dirty="0" smtClean="0">
                <a:latin typeface="微软雅黑" panose="020B0503020204020204" charset="-122"/>
                <a:ea typeface="微软雅黑" panose="020B0503020204020204" charset="-122"/>
              </a:rPr>
              <a:t>二、活动设计</a:t>
            </a:r>
            <a:endParaRPr lang="zh-CN" altLang="en-US" sz="3600" dirty="0" smtClean="0">
              <a:latin typeface="微软雅黑" panose="020B0503020204020204" charset="-122"/>
              <a:ea typeface="微软雅黑" panose="020B0503020204020204" charset="-122"/>
            </a:endParaRPr>
          </a:p>
        </p:txBody>
      </p:sp>
      <p:sp>
        <p:nvSpPr>
          <p:cNvPr id="6" name="圆角矩形 5"/>
          <p:cNvSpPr/>
          <p:nvPr/>
        </p:nvSpPr>
        <p:spPr>
          <a:xfrm>
            <a:off x="4595802" y="4714884"/>
            <a:ext cx="4929222" cy="785818"/>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sz="3600" dirty="0" smtClean="0">
                <a:latin typeface="微软雅黑" panose="020B0503020204020204" charset="-122"/>
                <a:ea typeface="微软雅黑" panose="020B0503020204020204" charset="-122"/>
              </a:rPr>
              <a:t>三、活动展示</a:t>
            </a:r>
            <a:endParaRPr lang="zh-CN" altLang="en-US" sz="3600" dirty="0" smtClean="0">
              <a:latin typeface="微软雅黑" panose="020B0503020204020204" charset="-122"/>
              <a:ea typeface="微软雅黑" panose="020B0503020204020204" charset="-122"/>
            </a:endParaRPr>
          </a:p>
        </p:txBody>
      </p:sp>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110745" y="544435"/>
            <a:ext cx="4780800" cy="615600"/>
          </a:xfrm>
        </p:spPr>
        <p:txBody>
          <a:bodyPr>
            <a:normAutofit/>
          </a:bodyPr>
          <a:lstStyle/>
          <a:p>
            <a:r>
              <a:rPr lang="zh-CN" altLang="en-US" sz="3200" dirty="0" smtClean="0"/>
              <a:t>一、活动缘起</a:t>
            </a:r>
            <a:endParaRPr lang="zh-CN" altLang="en-US" sz="3200" dirty="0"/>
          </a:p>
        </p:txBody>
      </p:sp>
      <p:sp>
        <p:nvSpPr>
          <p:cNvPr id="3" name="内容占位符 2"/>
          <p:cNvSpPr>
            <a:spLocks noGrp="1"/>
          </p:cNvSpPr>
          <p:nvPr>
            <p:ph idx="1"/>
          </p:nvPr>
        </p:nvSpPr>
        <p:spPr>
          <a:xfrm>
            <a:off x="1308735" y="1370965"/>
            <a:ext cx="10171430" cy="5361305"/>
          </a:xfrm>
        </p:spPr>
        <p:txBody>
          <a:bodyPr>
            <a:normAutofit fontScale="82500"/>
          </a:bodyPr>
          <a:lstStyle/>
          <a:p>
            <a:pPr marL="0">
              <a:spcBef>
                <a:spcPts val="0"/>
              </a:spcBef>
              <a:buNone/>
            </a:pPr>
            <a:r>
              <a:rPr lang="zh-CN" altLang="en-US" sz="3000" dirty="0" smtClean="0"/>
              <a:t>        教育学部工会会员大多数为中青年教师，在幼儿园、小学就读的子弟有近</a:t>
            </a:r>
            <a:r>
              <a:rPr lang="en-US" sz="3000" dirty="0" smtClean="0"/>
              <a:t>107</a:t>
            </a:r>
            <a:r>
              <a:rPr lang="zh-CN" altLang="en-US" sz="3000" dirty="0" smtClean="0"/>
              <a:t>名。</a:t>
            </a:r>
            <a:endParaRPr lang="zh-CN" altLang="en-US" sz="3000" dirty="0" smtClean="0"/>
          </a:p>
          <a:p>
            <a:pPr marL="0">
              <a:spcBef>
                <a:spcPts val="0"/>
              </a:spcBef>
              <a:buNone/>
            </a:pPr>
            <a:r>
              <a:rPr lang="zh-CN" altLang="en-US" sz="3000" dirty="0" smtClean="0"/>
              <a:t>    “六一儿童节”当天，师大的幼儿园和小学都会放假，但是，学部的教职工们还需要正常上班，学部工会委员会提前积极策划、联络，利用自身教育资源优势，</a:t>
            </a:r>
            <a:r>
              <a:rPr lang="en-US" sz="3000" dirty="0" smtClean="0"/>
              <a:t>2016</a:t>
            </a:r>
            <a:r>
              <a:rPr lang="zh-CN" altLang="en-US" sz="3000" dirty="0" smtClean="0"/>
              <a:t>年</a:t>
            </a:r>
            <a:r>
              <a:rPr lang="en-US" sz="3000" dirty="0" smtClean="0"/>
              <a:t>6</a:t>
            </a:r>
            <a:r>
              <a:rPr lang="zh-CN" altLang="en-US" sz="3000" dirty="0" smtClean="0"/>
              <a:t>月</a:t>
            </a:r>
            <a:r>
              <a:rPr lang="en-US" sz="3000" dirty="0" smtClean="0"/>
              <a:t>1</a:t>
            </a:r>
            <a:r>
              <a:rPr lang="zh-CN" altLang="en-US" sz="3000" dirty="0" smtClean="0"/>
              <a:t>日当天组织了“欢庆六一”系列亲子活动。</a:t>
            </a:r>
            <a:endParaRPr lang="zh-CN" altLang="en-US" sz="3000" dirty="0" smtClean="0"/>
          </a:p>
          <a:p>
            <a:pPr marL="0">
              <a:spcBef>
                <a:spcPts val="0"/>
              </a:spcBef>
              <a:buNone/>
            </a:pPr>
            <a:r>
              <a:rPr lang="zh-CN" altLang="en-US" sz="3000" dirty="0" smtClean="0"/>
              <a:t>      不仅为学部子弟创造了学习和交流的机会，既能让学部子弟受益，又能在一定程度上缓解家长的后顾之忧，更重要的是为学部学前专业的本科生创造了理论与实践相结合的机会，使得系列活动产生了多方面的良好成效。</a:t>
            </a:r>
            <a:endParaRPr lang="zh-CN" alt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038865" y="483475"/>
            <a:ext cx="4780800" cy="615600"/>
          </a:xfrm>
        </p:spPr>
        <p:txBody>
          <a:bodyPr>
            <a:normAutofit/>
          </a:bodyPr>
          <a:lstStyle/>
          <a:p>
            <a:r>
              <a:rPr lang="zh-CN" altLang="en-US" sz="3200" dirty="0" smtClean="0"/>
              <a:t>二、活动设计</a:t>
            </a:r>
            <a:endParaRPr lang="zh-CN" altLang="en-US" sz="3200" dirty="0" smtClean="0"/>
          </a:p>
        </p:txBody>
      </p:sp>
      <p:sp>
        <p:nvSpPr>
          <p:cNvPr id="3" name="内容占位符 2"/>
          <p:cNvSpPr>
            <a:spLocks noGrp="1"/>
          </p:cNvSpPr>
          <p:nvPr>
            <p:ph idx="1"/>
          </p:nvPr>
        </p:nvSpPr>
        <p:spPr>
          <a:xfrm>
            <a:off x="1287780" y="2084705"/>
            <a:ext cx="10192385" cy="3657600"/>
          </a:xfrm>
        </p:spPr>
        <p:txBody>
          <a:bodyPr>
            <a:normAutofit/>
          </a:bodyPr>
          <a:lstStyle/>
          <a:p>
            <a:pPr marL="514350" indent="-514350">
              <a:buNone/>
            </a:pPr>
            <a:r>
              <a:rPr lang="en-US" altLang="zh-CN" sz="3200" dirty="0" smtClean="0"/>
              <a:t>1.</a:t>
            </a:r>
            <a:r>
              <a:rPr lang="zh-CN" altLang="en-US" sz="3200" dirty="0" smtClean="0"/>
              <a:t>借力学部教育资源，利用学前教育研究所“未来幼儿园教学模拟实验室”开展活动</a:t>
            </a:r>
            <a:endParaRPr lang="en-US" altLang="zh-CN" sz="3200" dirty="0" smtClean="0"/>
          </a:p>
          <a:p>
            <a:pPr marL="514350" indent="-514350">
              <a:buNone/>
            </a:pPr>
            <a:endParaRPr lang="zh-CN" altLang="zh-CN" sz="3200" dirty="0"/>
          </a:p>
          <a:p>
            <a:pPr marL="514350" indent="-514350">
              <a:buNone/>
            </a:pPr>
            <a:r>
              <a:rPr lang="en-US" altLang="zh-CN" sz="3200" dirty="0" smtClean="0"/>
              <a:t>2.</a:t>
            </a:r>
            <a:r>
              <a:rPr lang="zh-CN" altLang="en-US" sz="3200" dirty="0" smtClean="0"/>
              <a:t>借助校友力量，开展科技馆体验活动</a:t>
            </a:r>
            <a:endParaRPr lang="zh-CN" altLang="en-US" sz="32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128025" y="289165"/>
            <a:ext cx="4780800" cy="615600"/>
          </a:xfrm>
        </p:spPr>
        <p:txBody>
          <a:bodyPr>
            <a:normAutofit/>
          </a:bodyPr>
          <a:lstStyle/>
          <a:p>
            <a:r>
              <a:rPr lang="zh-CN" altLang="en-US" sz="2800" dirty="0" smtClean="0"/>
              <a:t>三、活动展示</a:t>
            </a:r>
            <a:endParaRPr lang="zh-CN" altLang="en-US" sz="2800" dirty="0"/>
          </a:p>
        </p:txBody>
      </p:sp>
      <p:sp>
        <p:nvSpPr>
          <p:cNvPr id="2" name="内容占位符 1"/>
          <p:cNvSpPr>
            <a:spLocks noGrp="1"/>
          </p:cNvSpPr>
          <p:nvPr>
            <p:ph idx="1"/>
          </p:nvPr>
        </p:nvSpPr>
        <p:spPr>
          <a:xfrm>
            <a:off x="128270" y="979805"/>
            <a:ext cx="11805920" cy="3091815"/>
          </a:xfrm>
        </p:spPr>
        <p:txBody>
          <a:bodyPr>
            <a:noAutofit/>
          </a:bodyPr>
          <a:lstStyle/>
          <a:p>
            <a:pPr algn="ctr">
              <a:buNone/>
            </a:pPr>
            <a:r>
              <a:rPr lang="zh-CN" altLang="en-US" sz="2100" b="1" dirty="0" smtClean="0"/>
              <a:t>系列活动一：亲子玩玩乐</a:t>
            </a:r>
            <a:r>
              <a:rPr lang="en-US" altLang="zh-CN" sz="2100" b="1" dirty="0" smtClean="0"/>
              <a:t>·</a:t>
            </a:r>
            <a:r>
              <a:rPr lang="zh-CN" altLang="en-US" sz="2100" b="1" dirty="0" smtClean="0"/>
              <a:t>福利大派送</a:t>
            </a:r>
            <a:endParaRPr lang="zh-CN" altLang="en-US" sz="2100" b="1" dirty="0" smtClean="0"/>
          </a:p>
          <a:p>
            <a:r>
              <a:rPr lang="zh-CN" altLang="en-US" sz="2100" b="1" dirty="0" smtClean="0"/>
              <a:t>活动内容</a:t>
            </a:r>
            <a:r>
              <a:rPr lang="zh-CN" altLang="en-US" sz="2100" dirty="0" smtClean="0"/>
              <a:t>：</a:t>
            </a:r>
            <a:endParaRPr lang="zh-CN" altLang="en-US" sz="2100" dirty="0" smtClean="0"/>
          </a:p>
          <a:p>
            <a:pPr marL="342900" indent="-342900">
              <a:spcBef>
                <a:spcPts val="0"/>
              </a:spcBef>
              <a:buFont typeface="Arial" panose="020B0604020202020204" pitchFamily="34" charset="0"/>
              <a:buChar char="•"/>
            </a:pPr>
            <a:r>
              <a:rPr lang="en-US" sz="2100" dirty="0" smtClean="0"/>
              <a:t>2016</a:t>
            </a:r>
            <a:r>
              <a:rPr lang="zh-CN" altLang="en-US" sz="2100" dirty="0" smtClean="0"/>
              <a:t>年</a:t>
            </a:r>
            <a:r>
              <a:rPr lang="en-US" sz="2100" dirty="0" smtClean="0"/>
              <a:t>6</a:t>
            </a:r>
            <a:r>
              <a:rPr lang="zh-CN" altLang="en-US" sz="2100" dirty="0" smtClean="0"/>
              <a:t>月</a:t>
            </a:r>
            <a:r>
              <a:rPr lang="en-US" sz="2100" dirty="0" smtClean="0"/>
              <a:t>1</a:t>
            </a:r>
            <a:r>
              <a:rPr lang="zh-CN" altLang="en-US" sz="2100" dirty="0" smtClean="0"/>
              <a:t>日，学部学前教育研究所“未来幼儿园教学模拟实验室”面向学部子弟全天开放。学前教育专业的学生们带领学部教职工子弟在英东楼</a:t>
            </a:r>
            <a:r>
              <a:rPr lang="en-US" sz="2100" dirty="0" smtClean="0"/>
              <a:t>516</a:t>
            </a:r>
            <a:r>
              <a:rPr lang="zh-CN" altLang="en-US" sz="2100" dirty="0" smtClean="0"/>
              <a:t>实验室</a:t>
            </a:r>
            <a:endParaRPr lang="zh-CN" altLang="en-US" sz="2100" dirty="0" smtClean="0"/>
          </a:p>
          <a:p>
            <a:pPr marL="342900" indent="-342900">
              <a:spcBef>
                <a:spcPts val="0"/>
              </a:spcBef>
              <a:buFont typeface="Arial" panose="020B0604020202020204" pitchFamily="34" charset="0"/>
              <a:buChar char="•"/>
            </a:pPr>
            <a:r>
              <a:rPr lang="zh-CN" altLang="en-US" sz="2100" dirty="0" smtClean="0"/>
              <a:t>操作中国传统文化教具、阅读经典绘本、观赏英文动画片</a:t>
            </a:r>
            <a:endParaRPr lang="zh-CN" altLang="en-US" sz="2100" dirty="0" smtClean="0"/>
          </a:p>
          <a:p>
            <a:pPr marL="342900" indent="-342900">
              <a:spcBef>
                <a:spcPts val="0"/>
              </a:spcBef>
              <a:buFont typeface="Arial" panose="020B0604020202020204" pitchFamily="34" charset="0"/>
              <a:buChar char="•"/>
            </a:pPr>
            <a:r>
              <a:rPr lang="zh-CN" altLang="en-US" sz="2100" dirty="0" smtClean="0"/>
              <a:t>孩子们在丰富的活动中感受到极大的乐趣，还收到了学部工会和学前教育研究所为他们精心准备的小礼物，渡过了一个难忘的节日。</a:t>
            </a:r>
            <a:endParaRPr lang="zh-CN" altLang="en-US" sz="2100" dirty="0" smtClean="0"/>
          </a:p>
          <a:p>
            <a:pPr marL="342900" indent="-342900"/>
            <a:endParaRPr lang="en-US" altLang="zh-CN" sz="2100" dirty="0" smtClean="0"/>
          </a:p>
          <a:p>
            <a:endParaRPr lang="en-US" altLang="zh-CN" sz="1800" dirty="0" smtClean="0"/>
          </a:p>
        </p:txBody>
      </p:sp>
      <p:pic>
        <p:nvPicPr>
          <p:cNvPr id="6" name="图片 5" descr="IMG_4977_副本.jpg"/>
          <p:cNvPicPr>
            <a:picLocks noChangeAspect="1"/>
          </p:cNvPicPr>
          <p:nvPr/>
        </p:nvPicPr>
        <p:blipFill>
          <a:blip r:embed="rId1"/>
          <a:stretch>
            <a:fillRect/>
          </a:stretch>
        </p:blipFill>
        <p:spPr>
          <a:xfrm>
            <a:off x="4063971" y="4285938"/>
            <a:ext cx="3782364" cy="2520000"/>
          </a:xfrm>
          <a:prstGeom prst="rect">
            <a:avLst/>
          </a:prstGeom>
        </p:spPr>
      </p:pic>
      <p:pic>
        <p:nvPicPr>
          <p:cNvPr id="7" name="图片 6" descr="IMG_5025.JPG"/>
          <p:cNvPicPr>
            <a:picLocks noChangeAspect="1"/>
          </p:cNvPicPr>
          <p:nvPr/>
        </p:nvPicPr>
        <p:blipFill>
          <a:blip r:embed="rId2" cstate="print"/>
          <a:stretch>
            <a:fillRect/>
          </a:stretch>
        </p:blipFill>
        <p:spPr>
          <a:xfrm>
            <a:off x="8154352" y="4285938"/>
            <a:ext cx="3780000" cy="2520000"/>
          </a:xfrm>
          <a:prstGeom prst="rect">
            <a:avLst/>
          </a:prstGeom>
        </p:spPr>
      </p:pic>
      <p:pic>
        <p:nvPicPr>
          <p:cNvPr id="4" name="图片 1" descr="D:\工会-王娟\2016\20160520六一儿童节\IMG_441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a:xfrm>
            <a:off x="-22860" y="4286250"/>
            <a:ext cx="3779520" cy="2520315"/>
          </a:xfrm>
          <a:prstGeom prst="rect">
            <a:avLst/>
          </a:prstGeom>
          <a:noFill/>
          <a:ln>
            <a:noFill/>
          </a:ln>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189620" y="360920"/>
            <a:ext cx="4780800" cy="615600"/>
          </a:xfrm>
        </p:spPr>
        <p:txBody>
          <a:bodyPr>
            <a:normAutofit/>
          </a:bodyPr>
          <a:lstStyle/>
          <a:p>
            <a:r>
              <a:rPr lang="zh-CN" altLang="en-US" dirty="0" smtClean="0"/>
              <a:t>三、活动展示</a:t>
            </a:r>
            <a:endParaRPr lang="zh-CN" altLang="en-US" dirty="0"/>
          </a:p>
        </p:txBody>
      </p:sp>
      <p:sp>
        <p:nvSpPr>
          <p:cNvPr id="2" name="内容占位符 1"/>
          <p:cNvSpPr>
            <a:spLocks noGrp="1"/>
          </p:cNvSpPr>
          <p:nvPr>
            <p:ph idx="1"/>
          </p:nvPr>
        </p:nvSpPr>
        <p:spPr>
          <a:xfrm>
            <a:off x="1137920" y="1847850"/>
            <a:ext cx="10391775" cy="4509135"/>
          </a:xfrm>
        </p:spPr>
        <p:txBody>
          <a:bodyPr>
            <a:normAutofit/>
          </a:bodyPr>
          <a:lstStyle/>
          <a:p>
            <a:r>
              <a:rPr lang="zh-CN" altLang="en-US" b="1" dirty="0" smtClean="0"/>
              <a:t>活动效果：</a:t>
            </a:r>
            <a:endParaRPr lang="en-US" altLang="zh-CN" b="1" dirty="0" smtClean="0"/>
          </a:p>
          <a:p>
            <a:r>
              <a:rPr lang="en-US" altLang="zh-CN" dirty="0" smtClean="0"/>
              <a:t>1.</a:t>
            </a:r>
            <a:r>
              <a:rPr lang="zh-CN" altLang="en-US" dirty="0" smtClean="0"/>
              <a:t>展现学前教育的先进理念及为学前教育专业本科生提供社会实践及研究生提供观察研究的平台；</a:t>
            </a:r>
            <a:endParaRPr lang="en-US" altLang="zh-CN" dirty="0" smtClean="0"/>
          </a:p>
          <a:p>
            <a:pPr marL="0">
              <a:spcBef>
                <a:spcPts val="0"/>
              </a:spcBef>
              <a:buNone/>
            </a:pPr>
            <a:r>
              <a:rPr lang="en-US" altLang="zh-CN" dirty="0" smtClean="0"/>
              <a:t>2.</a:t>
            </a:r>
            <a:r>
              <a:rPr lang="zh-CN" altLang="en-US" dirty="0" smtClean="0"/>
              <a:t>实现资源共享，为学部教职工及子弟创造交流的机会。通过活动，既能让学部子弟受益，又能在一定程度上缓解家长的后顾之忧，同时也充分发挥了“未来幼儿园教学模拟实验室”的作用和功效。</a:t>
            </a:r>
            <a:endParaRPr lang="zh-CN" altLang="en-US" dirty="0"/>
          </a:p>
        </p:txBody>
      </p:sp>
      <p:sp>
        <p:nvSpPr>
          <p:cNvPr id="5" name="TextBox 4"/>
          <p:cNvSpPr txBox="1"/>
          <p:nvPr/>
        </p:nvSpPr>
        <p:spPr>
          <a:xfrm>
            <a:off x="3238500" y="1203325"/>
            <a:ext cx="5857875" cy="457200"/>
          </a:xfrm>
          <a:prstGeom prst="rect">
            <a:avLst/>
          </a:prstGeom>
          <a:noFill/>
        </p:spPr>
        <p:txBody>
          <a:bodyPr wrap="square" rtlCol="0">
            <a:spAutoFit/>
          </a:bodyPr>
          <a:lstStyle/>
          <a:p>
            <a:pPr algn="ctr">
              <a:buNone/>
            </a:pPr>
            <a:r>
              <a:rPr lang="zh-CN" altLang="en-US" sz="2400" b="1" dirty="0" smtClean="0"/>
              <a:t>系列活动一：亲子玩玩乐</a:t>
            </a:r>
            <a:r>
              <a:rPr lang="en-US" altLang="zh-CN" sz="2400" b="1" dirty="0" smtClean="0"/>
              <a:t>·</a:t>
            </a:r>
            <a:r>
              <a:rPr lang="zh-CN" altLang="en-US" sz="2400" b="1" dirty="0" smtClean="0"/>
              <a:t>福利大派送</a:t>
            </a:r>
            <a:endParaRPr lang="en-US" altLang="zh-CN" sz="2400" b="1" dirty="0" smtClean="0"/>
          </a:p>
        </p:txBody>
      </p:sp>
    </p:spTree>
  </p:cSld>
  <p:clrMapOvr>
    <a:masterClrMapping/>
  </p:clrMapOvr>
  <p:transition>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smtClean="0"/>
              <a:t>活动内容</a:t>
            </a:r>
            <a:endParaRPr lang="zh-CN" altLang="en-US" dirty="0"/>
          </a:p>
        </p:txBody>
      </p:sp>
      <p:pic>
        <p:nvPicPr>
          <p:cNvPr id="4" name="图片 3" descr="124.jpg"/>
          <p:cNvPicPr>
            <a:picLocks noChangeAspect="1"/>
          </p:cNvPicPr>
          <p:nvPr/>
        </p:nvPicPr>
        <p:blipFill>
          <a:blip r:embed="rId1"/>
          <a:stretch>
            <a:fillRect/>
          </a:stretch>
        </p:blipFill>
        <p:spPr>
          <a:xfrm>
            <a:off x="1524000" y="0"/>
            <a:ext cx="9144000" cy="7072362"/>
          </a:xfrm>
          <a:prstGeom prst="rect">
            <a:avLst/>
          </a:prstGeom>
        </p:spPr>
      </p:pic>
    </p:spTree>
  </p:cSld>
  <p:clrMapOvr>
    <a:masterClrMapping/>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455050" y="258050"/>
            <a:ext cx="4780800" cy="615600"/>
          </a:xfrm>
        </p:spPr>
        <p:txBody>
          <a:bodyPr>
            <a:normAutofit/>
          </a:bodyPr>
          <a:lstStyle/>
          <a:p>
            <a:r>
              <a:rPr lang="zh-CN" altLang="en-US" sz="2800" dirty="0" smtClean="0"/>
              <a:t>三、活动展示</a:t>
            </a:r>
            <a:endParaRPr lang="zh-CN" altLang="en-US" sz="2800" dirty="0"/>
          </a:p>
        </p:txBody>
      </p:sp>
      <p:sp>
        <p:nvSpPr>
          <p:cNvPr id="2" name="内容占位符 1"/>
          <p:cNvSpPr>
            <a:spLocks noGrp="1"/>
          </p:cNvSpPr>
          <p:nvPr>
            <p:ph idx="1"/>
          </p:nvPr>
        </p:nvSpPr>
        <p:spPr>
          <a:xfrm>
            <a:off x="1532255" y="1041400"/>
            <a:ext cx="9135745" cy="4841875"/>
          </a:xfrm>
        </p:spPr>
        <p:txBody>
          <a:bodyPr>
            <a:normAutofit/>
          </a:bodyPr>
          <a:lstStyle/>
          <a:p>
            <a:pPr algn="ctr">
              <a:buNone/>
            </a:pPr>
            <a:r>
              <a:rPr lang="zh-CN" altLang="en-US" sz="2400" b="1" dirty="0" smtClean="0"/>
              <a:t>系列活动二：动手玩科学</a:t>
            </a:r>
            <a:r>
              <a:rPr lang="en-US" altLang="zh-CN" sz="2400" b="1" dirty="0" smtClean="0"/>
              <a:t>·</a:t>
            </a:r>
            <a:r>
              <a:rPr lang="zh-CN" altLang="en-US" sz="2400" b="1" dirty="0" smtClean="0"/>
              <a:t>科技馆体验活动</a:t>
            </a:r>
            <a:endParaRPr lang="zh-CN" altLang="en-US" sz="2400" b="1" dirty="0" smtClean="0"/>
          </a:p>
          <a:p>
            <a:r>
              <a:rPr lang="zh-CN" altLang="en-US" sz="2100" b="1" dirty="0" smtClean="0"/>
              <a:t>活动内容</a:t>
            </a:r>
            <a:r>
              <a:rPr lang="zh-CN" altLang="en-US" sz="2100" dirty="0" smtClean="0"/>
              <a:t>：</a:t>
            </a:r>
            <a:endParaRPr lang="en-US" altLang="zh-CN" sz="2100" dirty="0" smtClean="0"/>
          </a:p>
          <a:p>
            <a:pPr marL="0">
              <a:spcBef>
                <a:spcPts val="0"/>
              </a:spcBef>
              <a:buNone/>
            </a:pPr>
            <a:r>
              <a:rPr lang="zh-CN" altLang="en-US" sz="2400" dirty="0" smtClean="0"/>
              <a:t>        教育学部工会积极联系在中国科学技术馆工作的学部校友，为学部教职工子弟预约了制作木牛流马和风火轮、魔力豌豆教育、拼装望远镜和</a:t>
            </a:r>
            <a:r>
              <a:rPr lang="en-US" sz="2400" dirty="0" smtClean="0"/>
              <a:t>DIY</a:t>
            </a:r>
            <a:r>
              <a:rPr lang="zh-CN" altLang="en-US" sz="2400" dirty="0" smtClean="0"/>
              <a:t>小火箭等专场科技体验活动。</a:t>
            </a:r>
            <a:endParaRPr lang="en-US" altLang="zh-CN" sz="2100" dirty="0" smtClean="0"/>
          </a:p>
          <a:p>
            <a:endParaRPr lang="en-US" altLang="zh-CN" dirty="0" smtClean="0"/>
          </a:p>
          <a:p>
            <a:endParaRPr lang="zh-CN" altLang="en-US" dirty="0"/>
          </a:p>
        </p:txBody>
      </p:sp>
      <p:pic>
        <p:nvPicPr>
          <p:cNvPr id="8" name="图片 7" descr="CIMG0562.JPG"/>
          <p:cNvPicPr>
            <a:picLocks noChangeAspect="1"/>
          </p:cNvPicPr>
          <p:nvPr/>
        </p:nvPicPr>
        <p:blipFill>
          <a:blip r:embed="rId1" cstate="print"/>
          <a:stretch>
            <a:fillRect/>
          </a:stretch>
        </p:blipFill>
        <p:spPr>
          <a:xfrm>
            <a:off x="625444" y="3823017"/>
            <a:ext cx="3120000" cy="2340000"/>
          </a:xfrm>
          <a:prstGeom prst="rect">
            <a:avLst/>
          </a:prstGeom>
        </p:spPr>
      </p:pic>
      <p:pic>
        <p:nvPicPr>
          <p:cNvPr id="9" name="图片 8" descr="CIMG0606.JPG"/>
          <p:cNvPicPr>
            <a:picLocks noChangeAspect="1"/>
          </p:cNvPicPr>
          <p:nvPr/>
        </p:nvPicPr>
        <p:blipFill>
          <a:blip r:embed="rId2" cstate="print"/>
          <a:stretch>
            <a:fillRect/>
          </a:stretch>
        </p:blipFill>
        <p:spPr>
          <a:xfrm>
            <a:off x="4332593" y="3823017"/>
            <a:ext cx="3120000" cy="2340000"/>
          </a:xfrm>
          <a:prstGeom prst="rect">
            <a:avLst/>
          </a:prstGeom>
        </p:spPr>
      </p:pic>
      <p:pic>
        <p:nvPicPr>
          <p:cNvPr id="10" name="图片 9" descr="CIMG0589.JPG"/>
          <p:cNvPicPr>
            <a:picLocks noChangeAspect="1"/>
          </p:cNvPicPr>
          <p:nvPr/>
        </p:nvPicPr>
        <p:blipFill>
          <a:blip r:embed="rId3" cstate="print"/>
          <a:stretch>
            <a:fillRect/>
          </a:stretch>
        </p:blipFill>
        <p:spPr>
          <a:xfrm>
            <a:off x="8188969" y="3950017"/>
            <a:ext cx="3120000" cy="2340000"/>
          </a:xfrm>
          <a:prstGeom prst="rect">
            <a:avLst/>
          </a:prstGeom>
        </p:spPr>
      </p:pic>
      <p:sp>
        <p:nvSpPr>
          <p:cNvPr id="11" name="TextBox 10"/>
          <p:cNvSpPr txBox="1"/>
          <p:nvPr/>
        </p:nvSpPr>
        <p:spPr>
          <a:xfrm>
            <a:off x="1532255" y="6289675"/>
            <a:ext cx="1888490" cy="365760"/>
          </a:xfrm>
          <a:prstGeom prst="rect">
            <a:avLst/>
          </a:prstGeom>
          <a:noFill/>
        </p:spPr>
        <p:txBody>
          <a:bodyPr wrap="square" rtlCol="0">
            <a:spAutoFit/>
          </a:bodyPr>
          <a:lstStyle/>
          <a:p>
            <a:r>
              <a:rPr lang="zh-CN" altLang="en-US" b="1" dirty="0" smtClean="0"/>
              <a:t>学部科技馆校友</a:t>
            </a:r>
            <a:endParaRPr lang="zh-CN" altLang="en-US" b="1" dirty="0"/>
          </a:p>
        </p:txBody>
      </p:sp>
      <p:sp>
        <p:nvSpPr>
          <p:cNvPr id="12" name="TextBox 11"/>
          <p:cNvSpPr txBox="1"/>
          <p:nvPr/>
        </p:nvSpPr>
        <p:spPr>
          <a:xfrm>
            <a:off x="4874895" y="6320155"/>
            <a:ext cx="2267585" cy="365760"/>
          </a:xfrm>
          <a:prstGeom prst="rect">
            <a:avLst/>
          </a:prstGeom>
          <a:noFill/>
        </p:spPr>
        <p:txBody>
          <a:bodyPr wrap="square" rtlCol="0">
            <a:spAutoFit/>
          </a:bodyPr>
          <a:lstStyle/>
          <a:p>
            <a:r>
              <a:rPr lang="zh-CN" altLang="en-US" b="1" dirty="0" smtClean="0"/>
              <a:t>孩子们</a:t>
            </a:r>
            <a:r>
              <a:rPr lang="en-US" altLang="zh-CN" b="1" dirty="0" smtClean="0"/>
              <a:t>DIY</a:t>
            </a:r>
            <a:r>
              <a:rPr lang="zh-CN" altLang="en-US" b="1" dirty="0" smtClean="0"/>
              <a:t>小火箭</a:t>
            </a:r>
            <a:endParaRPr lang="zh-CN" altLang="en-US" b="1" dirty="0"/>
          </a:p>
        </p:txBody>
      </p:sp>
      <p:sp>
        <p:nvSpPr>
          <p:cNvPr id="13" name="TextBox 12"/>
          <p:cNvSpPr txBox="1"/>
          <p:nvPr/>
        </p:nvSpPr>
        <p:spPr>
          <a:xfrm>
            <a:off x="8024495" y="6320155"/>
            <a:ext cx="3194685" cy="365760"/>
          </a:xfrm>
          <a:prstGeom prst="rect">
            <a:avLst/>
          </a:prstGeom>
          <a:noFill/>
        </p:spPr>
        <p:txBody>
          <a:bodyPr wrap="square" rtlCol="0">
            <a:spAutoFit/>
          </a:bodyPr>
          <a:lstStyle/>
          <a:p>
            <a:r>
              <a:rPr lang="zh-CN" altLang="en-US" b="1" dirty="0" smtClean="0"/>
              <a:t>工作人员帮孩子测试木牛流马</a:t>
            </a:r>
            <a:endParaRPr lang="zh-CN" altLang="en-US" b="1"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125382" y="72051"/>
            <a:ext cx="8686800" cy="1071546"/>
          </a:xfrm>
        </p:spPr>
        <p:txBody>
          <a:bodyPr>
            <a:normAutofit/>
          </a:bodyPr>
          <a:lstStyle/>
          <a:p>
            <a:r>
              <a:rPr lang="zh-CN" altLang="en-US" sz="2800" dirty="0" smtClean="0"/>
              <a:t>三、活动展示</a:t>
            </a:r>
            <a:endParaRPr lang="zh-CN" altLang="en-US" sz="2800" dirty="0"/>
          </a:p>
        </p:txBody>
      </p:sp>
      <p:sp>
        <p:nvSpPr>
          <p:cNvPr id="2" name="内容占位符 1"/>
          <p:cNvSpPr>
            <a:spLocks noGrp="1"/>
          </p:cNvSpPr>
          <p:nvPr>
            <p:ph idx="1"/>
          </p:nvPr>
        </p:nvSpPr>
        <p:spPr>
          <a:xfrm>
            <a:off x="125730" y="1428750"/>
            <a:ext cx="11936730" cy="2091690"/>
          </a:xfrm>
        </p:spPr>
        <p:txBody>
          <a:bodyPr>
            <a:noAutofit/>
          </a:bodyPr>
          <a:lstStyle/>
          <a:p>
            <a:r>
              <a:rPr lang="zh-CN" altLang="en-US" sz="2000" b="1" dirty="0" smtClean="0"/>
              <a:t>活动效果：</a:t>
            </a:r>
            <a:endParaRPr lang="zh-CN" altLang="en-US" sz="2000" b="1" dirty="0" smtClean="0"/>
          </a:p>
          <a:p>
            <a:pPr marL="0">
              <a:spcBef>
                <a:spcPts val="0"/>
              </a:spcBef>
              <a:buNone/>
            </a:pPr>
            <a:r>
              <a:rPr lang="zh-CN" altLang="en-US" sz="2000" dirty="0" smtClean="0"/>
              <a:t>        孩子们积极动手动脑，既感受到了科学世界的神奇，也与小伙伴分享了一起活动的喜悦和兴奋。</a:t>
            </a:r>
            <a:endParaRPr lang="zh-CN" altLang="en-US" sz="2000" dirty="0" smtClean="0"/>
          </a:p>
          <a:p>
            <a:pPr marL="0">
              <a:spcBef>
                <a:spcPts val="0"/>
              </a:spcBef>
              <a:buNone/>
            </a:pPr>
            <a:r>
              <a:rPr lang="en-US" altLang="zh-CN" sz="2000" dirty="0" smtClean="0"/>
              <a:t>        </a:t>
            </a:r>
            <a:r>
              <a:rPr lang="zh-CN" altLang="en-US" sz="2000" dirty="0" smtClean="0"/>
              <a:t>家长们反响积极，在陪伴孩子参与活动的过程中，家长们也积极交流工作、生活及育儿经验，相互增进了了解，加深了友谊。</a:t>
            </a:r>
            <a:endParaRPr lang="zh-CN" altLang="en-US" sz="2000" dirty="0" smtClean="0"/>
          </a:p>
          <a:p>
            <a:pPr>
              <a:buNone/>
            </a:pPr>
            <a:endParaRPr lang="zh-CN" altLang="en-US" sz="2000" dirty="0" smtClean="0"/>
          </a:p>
        </p:txBody>
      </p:sp>
      <p:pic>
        <p:nvPicPr>
          <p:cNvPr id="4" name="图片 3" descr="CIMG0583.JPG"/>
          <p:cNvPicPr>
            <a:picLocks noChangeAspect="1"/>
          </p:cNvPicPr>
          <p:nvPr/>
        </p:nvPicPr>
        <p:blipFill>
          <a:blip r:embed="rId1" cstate="print"/>
          <a:stretch>
            <a:fillRect/>
          </a:stretch>
        </p:blipFill>
        <p:spPr>
          <a:xfrm>
            <a:off x="922020" y="3520757"/>
            <a:ext cx="3120000" cy="2340000"/>
          </a:xfrm>
          <a:prstGeom prst="rect">
            <a:avLst/>
          </a:prstGeom>
        </p:spPr>
      </p:pic>
      <p:pic>
        <p:nvPicPr>
          <p:cNvPr id="5" name="图片 4" descr="126.jpg"/>
          <p:cNvPicPr>
            <a:picLocks noChangeAspect="1"/>
          </p:cNvPicPr>
          <p:nvPr/>
        </p:nvPicPr>
        <p:blipFill>
          <a:blip r:embed="rId2" cstate="print"/>
          <a:stretch>
            <a:fillRect/>
          </a:stretch>
        </p:blipFill>
        <p:spPr>
          <a:xfrm>
            <a:off x="4364343" y="3660776"/>
            <a:ext cx="3549145" cy="2340000"/>
          </a:xfrm>
          <a:prstGeom prst="rect">
            <a:avLst/>
          </a:prstGeom>
        </p:spPr>
      </p:pic>
      <p:pic>
        <p:nvPicPr>
          <p:cNvPr id="6" name="图片 5" descr="125.jpg"/>
          <p:cNvPicPr>
            <a:picLocks noChangeAspect="1"/>
          </p:cNvPicPr>
          <p:nvPr/>
        </p:nvPicPr>
        <p:blipFill>
          <a:blip r:embed="rId3" cstate="print"/>
          <a:stretch>
            <a:fillRect/>
          </a:stretch>
        </p:blipFill>
        <p:spPr>
          <a:xfrm>
            <a:off x="8024885" y="4089405"/>
            <a:ext cx="3120000" cy="2340000"/>
          </a:xfrm>
          <a:prstGeom prst="rect">
            <a:avLst/>
          </a:prstGeom>
        </p:spPr>
      </p:pic>
      <p:sp>
        <p:nvSpPr>
          <p:cNvPr id="10" name="TextBox 9"/>
          <p:cNvSpPr txBox="1"/>
          <p:nvPr/>
        </p:nvSpPr>
        <p:spPr>
          <a:xfrm>
            <a:off x="8024826" y="6429396"/>
            <a:ext cx="2643174" cy="365760"/>
          </a:xfrm>
          <a:prstGeom prst="rect">
            <a:avLst/>
          </a:prstGeom>
          <a:noFill/>
        </p:spPr>
        <p:txBody>
          <a:bodyPr wrap="square" rtlCol="0">
            <a:spAutoFit/>
          </a:bodyPr>
          <a:lstStyle/>
          <a:p>
            <a:r>
              <a:rPr lang="zh-CN" altLang="en-US" b="1" dirty="0" smtClean="0"/>
              <a:t>孩子们制作木牛流马</a:t>
            </a:r>
            <a:endParaRPr lang="zh-CN" altLang="en-US" b="1" dirty="0"/>
          </a:p>
        </p:txBody>
      </p:sp>
      <p:sp>
        <p:nvSpPr>
          <p:cNvPr id="11" name="TextBox 10"/>
          <p:cNvSpPr txBox="1"/>
          <p:nvPr/>
        </p:nvSpPr>
        <p:spPr>
          <a:xfrm>
            <a:off x="4279900" y="6000750"/>
            <a:ext cx="3507105" cy="365760"/>
          </a:xfrm>
          <a:prstGeom prst="rect">
            <a:avLst/>
          </a:prstGeom>
          <a:noFill/>
        </p:spPr>
        <p:txBody>
          <a:bodyPr wrap="square" rtlCol="0">
            <a:spAutoFit/>
          </a:bodyPr>
          <a:lstStyle/>
          <a:p>
            <a:r>
              <a:rPr lang="zh-CN" altLang="en-US" b="1" dirty="0" smtClean="0"/>
              <a:t>孩子们参加魔力豌豆教育活动</a:t>
            </a:r>
            <a:endParaRPr lang="zh-CN" altLang="en-US" b="1" dirty="0" smtClean="0"/>
          </a:p>
        </p:txBody>
      </p:sp>
      <p:sp>
        <p:nvSpPr>
          <p:cNvPr id="12" name="TextBox 11"/>
          <p:cNvSpPr txBox="1"/>
          <p:nvPr/>
        </p:nvSpPr>
        <p:spPr>
          <a:xfrm>
            <a:off x="1826866" y="6000766"/>
            <a:ext cx="2214578" cy="365760"/>
          </a:xfrm>
          <a:prstGeom prst="rect">
            <a:avLst/>
          </a:prstGeom>
          <a:noFill/>
        </p:spPr>
        <p:txBody>
          <a:bodyPr wrap="square" rtlCol="0">
            <a:spAutoFit/>
          </a:bodyPr>
          <a:lstStyle/>
          <a:p>
            <a:r>
              <a:rPr lang="zh-CN" altLang="en-US" dirty="0" smtClean="0"/>
              <a:t>家长间的交流</a:t>
            </a:r>
            <a:endParaRPr lang="zh-CN" altLang="en-US" dirty="0"/>
          </a:p>
        </p:txBody>
      </p:sp>
      <p:sp>
        <p:nvSpPr>
          <p:cNvPr id="13" name="TextBox 12"/>
          <p:cNvSpPr txBox="1"/>
          <p:nvPr/>
        </p:nvSpPr>
        <p:spPr>
          <a:xfrm>
            <a:off x="3145790" y="1143000"/>
            <a:ext cx="5950585" cy="457200"/>
          </a:xfrm>
          <a:prstGeom prst="rect">
            <a:avLst/>
          </a:prstGeom>
          <a:noFill/>
        </p:spPr>
        <p:txBody>
          <a:bodyPr wrap="square" rtlCol="0">
            <a:spAutoFit/>
          </a:bodyPr>
          <a:lstStyle/>
          <a:p>
            <a:pPr algn="ctr">
              <a:buNone/>
            </a:pPr>
            <a:r>
              <a:rPr lang="zh-CN" altLang="en-US" sz="2400" b="1" dirty="0" smtClean="0"/>
              <a:t>系列活动二：动手玩科学</a:t>
            </a:r>
            <a:r>
              <a:rPr lang="en-US" altLang="zh-CN" sz="2400" b="1" dirty="0" smtClean="0"/>
              <a:t>·</a:t>
            </a:r>
            <a:r>
              <a:rPr lang="zh-CN" altLang="en-US" sz="2400" b="1" dirty="0" smtClean="0"/>
              <a:t>科技馆体验活动</a:t>
            </a:r>
            <a:endParaRPr lang="zh-CN" altLang="en-US" sz="2400" b="1" dirty="0" smtClean="0"/>
          </a:p>
        </p:txBody>
      </p:sp>
    </p:spTree>
  </p:cSld>
  <p:clrMapOvr>
    <a:masterClrMapping/>
  </p:clrMapOvr>
  <p:transition>
    <p:wipe/>
  </p:transition>
  <p:timing>
    <p:tnLst>
      <p:par>
        <p:cTn id="1" dur="indefinite" restart="never" nodeType="tmRoot"/>
      </p:par>
    </p:tnLst>
  </p:timing>
</p:sld>
</file>

<file path=ppt/tags/tag1.xml><?xml version="1.0" encoding="utf-8"?>
<p:tagLst xmlns:p="http://schemas.openxmlformats.org/presentationml/2006/main">
  <p:tag name="KSO_WM_TAG_VERSION" val="1.0"/>
  <p:tag name="KSO_WM_BEAUTIFY_FLAG" val="#wm#"/>
  <p:tag name="KSO_WM_TEMPLATE_CATEGORY" val="custom"/>
  <p:tag name="KSO_WM_TEMPLATE_INDEX" val="160232"/>
  <p:tag name="KSO_WM_UNIT_TYPE" val="b"/>
  <p:tag name="KSO_WM_UNIT_INDEX" val="1"/>
  <p:tag name="KSO_WM_UNIT_ID" val="custom160232_1*b*1"/>
  <p:tag name="KSO_WM_UNIT_CLEAR" val="1"/>
  <p:tag name="KSO_WM_UNIT_LAYERLEVEL" val="1"/>
  <p:tag name="KSO_WM_UNIT_VALUE" val="23"/>
  <p:tag name="KSO_WM_UNIT_ISCONTENTSTITLE" val="0"/>
  <p:tag name="KSO_WM_UNIT_HIGHLIGHT" val="0"/>
  <p:tag name="KSO_WM_UNIT_COMPATIBLE" val="0"/>
  <p:tag name="KSO_WM_UNIT_PRESET_TEXT_INDEX" val="3"/>
  <p:tag name="KSO_WM_UNIT_PRESET_TEXT_LEN" val="24"/>
</p:tagLst>
</file>

<file path=ppt/tags/tag2.xml><?xml version="1.0" encoding="utf-8"?>
<p:tagLst xmlns:p="http://schemas.openxmlformats.org/presentationml/2006/main">
  <p:tag name="KSO_WM_TEMPLATE_THUMBS_INDEX" val="1、5、8、10、17、21、22、23、25"/>
  <p:tag name="KSO_WM_TEMPLATE_CATEGORY" val="custom"/>
  <p:tag name="KSO_WM_TEMPLATE_INDEX" val="160232"/>
  <p:tag name="KSO_WM_TAG_VERSION" val="1.0"/>
  <p:tag name="KSO_WM_SLIDE_ID" val="custom160232_1"/>
  <p:tag name="KSO_WM_SLIDE_INDEX" val="1"/>
  <p:tag name="KSO_WM_SLIDE_ITEM_CNT" val="2"/>
  <p:tag name="KSO_WM_SLIDE_LAYOUT" val="a_b"/>
  <p:tag name="KSO_WM_SLIDE_LAYOUT_CNT" val="1_1"/>
  <p:tag name="KSO_WM_SLIDE_TYPE" val="title"/>
  <p:tag name="KSO_WM_BEAUTIFY_FLAG" val="#wm#"/>
</p:tagLst>
</file>

<file path=ppt/theme/theme1.xml><?xml version="1.0" encoding="utf-8"?>
<a:theme xmlns:a="http://schemas.openxmlformats.org/drawingml/2006/main" name="Office 主题">
  <a:themeElements>
    <a:clrScheme name="自定义 33">
      <a:dk1>
        <a:srgbClr val="FFFFFF"/>
      </a:dk1>
      <a:lt1>
        <a:srgbClr val="3F3F3F"/>
      </a:lt1>
      <a:dk2>
        <a:srgbClr val="FFFFFF"/>
      </a:dk2>
      <a:lt2>
        <a:srgbClr val="3F3F3F"/>
      </a:lt2>
      <a:accent1>
        <a:srgbClr val="97CA48"/>
      </a:accent1>
      <a:accent2>
        <a:srgbClr val="5A7625"/>
      </a:accent2>
      <a:accent3>
        <a:srgbClr val="FDBB45"/>
      </a:accent3>
      <a:accent4>
        <a:srgbClr val="204259"/>
      </a:accent4>
      <a:accent5>
        <a:srgbClr val="F68C36"/>
      </a:accent5>
      <a:accent6>
        <a:srgbClr val="F05650"/>
      </a:accent6>
      <a:hlink>
        <a:srgbClr val="0563C1"/>
      </a:hlink>
      <a:folHlink>
        <a:srgbClr val="954F72"/>
      </a:folHlink>
    </a:clrScheme>
    <a:fontScheme name="自定义 9">
      <a:majorFont>
        <a:latin typeface="Arial"/>
        <a:ea typeface="黑体"/>
        <a:cs typeface=""/>
      </a:majorFont>
      <a:minorFont>
        <a:latin typeface="Arial"/>
        <a:ea typeface="黑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1113</Words>
  <Application>WPS 演示</Application>
  <PresentationFormat>宽屏</PresentationFormat>
  <Paragraphs>79</Paragraphs>
  <Slides>11</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11</vt:i4>
      </vt:variant>
    </vt:vector>
  </HeadingPairs>
  <TitlesOfParts>
    <vt:vector size="18" baseType="lpstr">
      <vt:lpstr>Arial</vt:lpstr>
      <vt:lpstr>宋体</vt:lpstr>
      <vt:lpstr>Wingdings</vt:lpstr>
      <vt:lpstr>黑体</vt:lpstr>
      <vt:lpstr>微软雅黑</vt:lpstr>
      <vt:lpstr>Calibri</vt:lpstr>
      <vt:lpstr>Office 主题</vt:lpstr>
      <vt:lpstr>PowerPoint 演示文稿</vt:lpstr>
      <vt:lpstr>特色活动展示目录</vt:lpstr>
      <vt:lpstr>一、活动缘起</vt:lpstr>
      <vt:lpstr>二、活动设计</vt:lpstr>
      <vt:lpstr>三、活动展示</vt:lpstr>
      <vt:lpstr>三、活动展示</vt:lpstr>
      <vt:lpstr>活动内容</vt:lpstr>
      <vt:lpstr>三、活动展示</vt:lpstr>
      <vt:lpstr>三、活动展示</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bnu</dc:creator>
  <cp:lastModifiedBy>bnu</cp:lastModifiedBy>
  <cp:revision>5</cp:revision>
  <dcterms:created xsi:type="dcterms:W3CDTF">2016-07-01T02:04:00Z</dcterms:created>
  <dcterms:modified xsi:type="dcterms:W3CDTF">2017-01-13T01:29:24Z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2052-10.1.0.6135</vt:lpwstr>
  </property>
</Properties>
</file>