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6" r:id="rId2"/>
    <p:sldId id="257" r:id="rId3"/>
    <p:sldId id="258" r:id="rId4"/>
    <p:sldId id="259" r:id="rId5"/>
    <p:sldId id="260" r:id="rId6"/>
    <p:sldId id="261" r:id="rId7"/>
    <p:sldId id="287" r:id="rId8"/>
    <p:sldId id="262" r:id="rId9"/>
    <p:sldId id="264" r:id="rId10"/>
    <p:sldId id="267" r:id="rId11"/>
    <p:sldId id="266" r:id="rId12"/>
    <p:sldId id="268" r:id="rId13"/>
    <p:sldId id="270" r:id="rId14"/>
    <p:sldId id="273" r:id="rId15"/>
    <p:sldId id="274" r:id="rId16"/>
    <p:sldId id="275" r:id="rId17"/>
    <p:sldId id="278" r:id="rId18"/>
    <p:sldId id="281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285B9-5C2C-446A-8E09-5D98793DA496}" type="datetimeFigureOut">
              <a:rPr lang="zh-CN" altLang="en-US" smtClean="0"/>
              <a:t>2016/11/28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DBBF8-1BE5-4509-989B-5A74214544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9547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285B9-5C2C-446A-8E09-5D98793DA496}" type="datetimeFigureOut">
              <a:rPr lang="zh-CN" altLang="en-US" smtClean="0"/>
              <a:t>2016/11/28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DBBF8-1BE5-4509-989B-5A74214544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6015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285B9-5C2C-446A-8E09-5D98793DA496}" type="datetimeFigureOut">
              <a:rPr lang="zh-CN" altLang="en-US" smtClean="0"/>
              <a:t>2016/11/28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DBBF8-1BE5-4509-989B-5A74214544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66903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5016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Click="0" advTm="1000">
        <p:fade/>
      </p:transition>
    </mc:Choice>
    <mc:Fallback>
      <p:transition spd="slow" advClick="0" advTm="1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285B9-5C2C-446A-8E09-5D98793DA496}" type="datetimeFigureOut">
              <a:rPr lang="zh-CN" altLang="en-US" smtClean="0"/>
              <a:t>2016/11/28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DBBF8-1BE5-4509-989B-5A74214544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3399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285B9-5C2C-446A-8E09-5D98793DA496}" type="datetimeFigureOut">
              <a:rPr lang="zh-CN" altLang="en-US" smtClean="0"/>
              <a:t>2016/11/28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DBBF8-1BE5-4509-989B-5A74214544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0312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285B9-5C2C-446A-8E09-5D98793DA496}" type="datetimeFigureOut">
              <a:rPr lang="zh-CN" altLang="en-US" smtClean="0"/>
              <a:t>2016/11/28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DBBF8-1BE5-4509-989B-5A74214544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1876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285B9-5C2C-446A-8E09-5D98793DA496}" type="datetimeFigureOut">
              <a:rPr lang="zh-CN" altLang="en-US" smtClean="0"/>
              <a:t>2016/11/28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DBBF8-1BE5-4509-989B-5A74214544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4523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285B9-5C2C-446A-8E09-5D98793DA496}" type="datetimeFigureOut">
              <a:rPr lang="zh-CN" altLang="en-US" smtClean="0"/>
              <a:t>2016/11/28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DBBF8-1BE5-4509-989B-5A74214544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4325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285B9-5C2C-446A-8E09-5D98793DA496}" type="datetimeFigureOut">
              <a:rPr lang="zh-CN" altLang="en-US" smtClean="0"/>
              <a:t>2016/11/28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DBBF8-1BE5-4509-989B-5A74214544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2896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285B9-5C2C-446A-8E09-5D98793DA496}" type="datetimeFigureOut">
              <a:rPr lang="zh-CN" altLang="en-US" smtClean="0"/>
              <a:t>2016/11/28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DBBF8-1BE5-4509-989B-5A74214544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8004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285B9-5C2C-446A-8E09-5D98793DA496}" type="datetimeFigureOut">
              <a:rPr lang="zh-CN" altLang="en-US" smtClean="0"/>
              <a:t>2016/11/28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DBBF8-1BE5-4509-989B-5A74214544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4416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6285B9-5C2C-446A-8E09-5D98793DA496}" type="datetimeFigureOut">
              <a:rPr lang="zh-CN" altLang="en-US" smtClean="0"/>
              <a:t>2016/11/28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DBBF8-1BE5-4509-989B-5A74214544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3494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36320" y="2473234"/>
            <a:ext cx="998002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 smtClean="0">
                <a:latin typeface="全新硬笔楷书简" panose="02010600040101010101" pitchFamily="2" charset="-122"/>
                <a:ea typeface="全新硬笔楷书简" panose="02010600040101010101" pitchFamily="2" charset="-122"/>
              </a:rPr>
              <a:t>摄影大赛获奖作品</a:t>
            </a:r>
            <a:endParaRPr lang="zh-CN" altLang="en-US" sz="9600" dirty="0">
              <a:latin typeface="全新硬笔楷书简" panose="02010600040101010101" pitchFamily="2" charset="-122"/>
              <a:ea typeface="全新硬笔楷书简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129653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Click="0" advTm="1000">
        <p:fade/>
      </p:transition>
    </mc:Choice>
    <mc:Fallback>
      <p:transition spd="slow" advClick="0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11573" y="2307771"/>
            <a:ext cx="677108" cy="16807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200" b="1" dirty="0"/>
              <a:t>丁崇明</a:t>
            </a:r>
          </a:p>
        </p:txBody>
      </p:sp>
    </p:spTree>
    <p:extLst>
      <p:ext uri="{BB962C8B-B14F-4D97-AF65-F5344CB8AC3E}">
        <p14:creationId xmlns:p14="http://schemas.microsoft.com/office/powerpoint/2010/main" val="40674599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Click="0" advTm="1000">
        <p:fade/>
      </p:transition>
    </mc:Choice>
    <mc:Fallback>
      <p:transition spd="slow" advClick="0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287000" cy="6858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75392" y="2220685"/>
            <a:ext cx="677108" cy="16807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200" b="1" dirty="0"/>
              <a:t>马燕华</a:t>
            </a:r>
          </a:p>
        </p:txBody>
      </p:sp>
    </p:spTree>
    <p:extLst>
      <p:ext uri="{BB962C8B-B14F-4D97-AF65-F5344CB8AC3E}">
        <p14:creationId xmlns:p14="http://schemas.microsoft.com/office/powerpoint/2010/main" val="1033425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Click="0" advTm="1000">
        <p:fade/>
      </p:transition>
    </mc:Choice>
    <mc:Fallback>
      <p:transition spd="slow" advClick="0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188122" y="2333896"/>
            <a:ext cx="677108" cy="16807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200" b="1" dirty="0"/>
              <a:t>李炜东</a:t>
            </a:r>
          </a:p>
        </p:txBody>
      </p:sp>
    </p:spTree>
    <p:extLst>
      <p:ext uri="{BB962C8B-B14F-4D97-AF65-F5344CB8AC3E}">
        <p14:creationId xmlns:p14="http://schemas.microsoft.com/office/powerpoint/2010/main" val="26591096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Click="0" advTm="1000">
        <p:fade/>
      </p:transition>
    </mc:Choice>
    <mc:Fallback>
      <p:transition spd="slow" advClick="0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775" y="702546"/>
            <a:ext cx="10147574" cy="5698253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11573" y="2307771"/>
            <a:ext cx="677108" cy="16807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200" b="1" dirty="0"/>
              <a:t>王健昆</a:t>
            </a:r>
          </a:p>
        </p:txBody>
      </p:sp>
    </p:spTree>
    <p:extLst>
      <p:ext uri="{BB962C8B-B14F-4D97-AF65-F5344CB8AC3E}">
        <p14:creationId xmlns:p14="http://schemas.microsoft.com/office/powerpoint/2010/main" val="24704598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Click="0" advTm="1000">
        <p:fade/>
      </p:transition>
    </mc:Choice>
    <mc:Fallback>
      <p:transition spd="slow" advClick="0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336167" y="2281646"/>
            <a:ext cx="677108" cy="16807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200" b="1" dirty="0"/>
              <a:t>吴方敏</a:t>
            </a:r>
          </a:p>
        </p:txBody>
      </p:sp>
    </p:spTree>
    <p:extLst>
      <p:ext uri="{BB962C8B-B14F-4D97-AF65-F5344CB8AC3E}">
        <p14:creationId xmlns:p14="http://schemas.microsoft.com/office/powerpoint/2010/main" val="25224675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Click="0" advTm="1000">
        <p:fade/>
      </p:transition>
    </mc:Choice>
    <mc:Fallback>
      <p:transition spd="slow" advClick="0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449379" y="2299062"/>
            <a:ext cx="677108" cy="16807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200" b="1" dirty="0"/>
              <a:t>黄晓琴</a:t>
            </a:r>
          </a:p>
        </p:txBody>
      </p:sp>
    </p:spTree>
    <p:extLst>
      <p:ext uri="{BB962C8B-B14F-4D97-AF65-F5344CB8AC3E}">
        <p14:creationId xmlns:p14="http://schemas.microsoft.com/office/powerpoint/2010/main" val="40735376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Click="0" advTm="1000">
        <p:fade/>
      </p:transition>
    </mc:Choice>
    <mc:Fallback>
      <p:transition spd="slow" advClick="0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11573" y="2307771"/>
            <a:ext cx="677108" cy="16807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200" b="1" dirty="0"/>
              <a:t>孙立峰</a:t>
            </a:r>
          </a:p>
        </p:txBody>
      </p:sp>
    </p:spTree>
    <p:extLst>
      <p:ext uri="{BB962C8B-B14F-4D97-AF65-F5344CB8AC3E}">
        <p14:creationId xmlns:p14="http://schemas.microsoft.com/office/powerpoint/2010/main" val="24619454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Click="0" advTm="1000">
        <p:fade/>
      </p:transition>
    </mc:Choice>
    <mc:Fallback>
      <p:transition spd="slow" advClick="0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965" y="0"/>
            <a:ext cx="5143500" cy="6858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196830" y="2151017"/>
            <a:ext cx="677108" cy="16807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200" b="1" dirty="0" smtClean="0"/>
              <a:t>陈绂</a:t>
            </a:r>
            <a:endParaRPr lang="zh-CN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8743676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Click="0" advTm="1000">
        <p:fade/>
      </p:transition>
    </mc:Choice>
    <mc:Fallback>
      <p:transition spd="slow" advClick="0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487" y="557349"/>
            <a:ext cx="9066944" cy="5843451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11573" y="2307771"/>
            <a:ext cx="677108" cy="16807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200" b="1" dirty="0"/>
              <a:t>李娜</a:t>
            </a:r>
          </a:p>
        </p:txBody>
      </p:sp>
    </p:spTree>
    <p:extLst>
      <p:ext uri="{BB962C8B-B14F-4D97-AF65-F5344CB8AC3E}">
        <p14:creationId xmlns:p14="http://schemas.microsoft.com/office/powerpoint/2010/main" val="38778029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Click="0" advTm="1000">
        <p:fade/>
      </p:transition>
    </mc:Choice>
    <mc:Fallback>
      <p:transition spd="slow" advClick="0" advTm="1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919" y="677821"/>
            <a:ext cx="9984186" cy="5618477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28694" y="1924593"/>
            <a:ext cx="677108" cy="17068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200" b="1" dirty="0"/>
              <a:t>赵清永</a:t>
            </a:r>
          </a:p>
        </p:txBody>
      </p:sp>
    </p:spTree>
    <p:extLst>
      <p:ext uri="{BB962C8B-B14F-4D97-AF65-F5344CB8AC3E}">
        <p14:creationId xmlns:p14="http://schemas.microsoft.com/office/powerpoint/2010/main" val="38841327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Click="0" advTm="1000">
        <p:fade/>
      </p:transition>
    </mc:Choice>
    <mc:Fallback>
      <p:transition spd="slow" advClick="0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423253" y="2333896"/>
            <a:ext cx="677108" cy="16807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200" b="1" dirty="0"/>
              <a:t>王学松</a:t>
            </a:r>
          </a:p>
        </p:txBody>
      </p:sp>
    </p:spTree>
    <p:extLst>
      <p:ext uri="{BB962C8B-B14F-4D97-AF65-F5344CB8AC3E}">
        <p14:creationId xmlns:p14="http://schemas.microsoft.com/office/powerpoint/2010/main" val="11125221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Click="0" advTm="1000">
        <p:fade/>
      </p:transition>
    </mc:Choice>
    <mc:Fallback>
      <p:transition spd="slow" advClick="0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0956" y="0"/>
            <a:ext cx="8510088" cy="6858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90546" y="2037804"/>
            <a:ext cx="677108" cy="17068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200" b="1" dirty="0"/>
              <a:t>亓华</a:t>
            </a:r>
          </a:p>
        </p:txBody>
      </p:sp>
    </p:spTree>
    <p:extLst>
      <p:ext uri="{BB962C8B-B14F-4D97-AF65-F5344CB8AC3E}">
        <p14:creationId xmlns:p14="http://schemas.microsoft.com/office/powerpoint/2010/main" val="41305506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Click="0" advTm="1000">
        <p:fade/>
      </p:transition>
    </mc:Choice>
    <mc:Fallback>
      <p:transition spd="slow" advClick="0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423253" y="2333896"/>
            <a:ext cx="677108" cy="16807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200" b="1" dirty="0"/>
              <a:t>卢玲</a:t>
            </a:r>
          </a:p>
        </p:txBody>
      </p:sp>
    </p:spTree>
    <p:extLst>
      <p:ext uri="{BB962C8B-B14F-4D97-AF65-F5344CB8AC3E}">
        <p14:creationId xmlns:p14="http://schemas.microsoft.com/office/powerpoint/2010/main" val="2907530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Click="0" advTm="1000">
        <p:fade/>
      </p:transition>
    </mc:Choice>
    <mc:Fallback>
      <p:transition spd="slow" advClick="0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423253" y="2333896"/>
            <a:ext cx="677108" cy="16807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200" b="1" dirty="0"/>
              <a:t>汝淑媛</a:t>
            </a:r>
          </a:p>
        </p:txBody>
      </p:sp>
    </p:spTree>
    <p:extLst>
      <p:ext uri="{BB962C8B-B14F-4D97-AF65-F5344CB8AC3E}">
        <p14:creationId xmlns:p14="http://schemas.microsoft.com/office/powerpoint/2010/main" val="1461067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Click="0" advTm="1000">
        <p:fade/>
      </p:transition>
    </mc:Choice>
    <mc:Fallback>
      <p:transition spd="slow" advClick="0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7000" y="857250"/>
            <a:ext cx="6858000" cy="51435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423253" y="2333896"/>
            <a:ext cx="677108" cy="16807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200" b="1" dirty="0"/>
              <a:t>朱志平</a:t>
            </a:r>
          </a:p>
        </p:txBody>
      </p:sp>
    </p:spTree>
    <p:extLst>
      <p:ext uri="{BB962C8B-B14F-4D97-AF65-F5344CB8AC3E}">
        <p14:creationId xmlns:p14="http://schemas.microsoft.com/office/powerpoint/2010/main" val="15167548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Click="0" advTm="1000">
        <p:fade/>
      </p:transition>
    </mc:Choice>
    <mc:Fallback>
      <p:transition spd="slow" advClick="0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9506" y="0"/>
            <a:ext cx="8892988" cy="6858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55413" y="2203267"/>
            <a:ext cx="677108" cy="16807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200" b="1" dirty="0"/>
              <a:t>胡秀梅</a:t>
            </a:r>
          </a:p>
        </p:txBody>
      </p:sp>
    </p:spTree>
    <p:extLst>
      <p:ext uri="{BB962C8B-B14F-4D97-AF65-F5344CB8AC3E}">
        <p14:creationId xmlns:p14="http://schemas.microsoft.com/office/powerpoint/2010/main" val="36812066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7187" y="0"/>
            <a:ext cx="3857625" cy="6858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423253" y="2333896"/>
            <a:ext cx="677108" cy="16807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200" b="1" dirty="0"/>
              <a:t>伏学凤</a:t>
            </a:r>
          </a:p>
        </p:txBody>
      </p:sp>
    </p:spTree>
    <p:extLst>
      <p:ext uri="{BB962C8B-B14F-4D97-AF65-F5344CB8AC3E}">
        <p14:creationId xmlns:p14="http://schemas.microsoft.com/office/powerpoint/2010/main" val="32806284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Click="0" advTm="1000">
        <p:fade/>
      </p:transition>
    </mc:Choice>
    <mc:Fallback>
      <p:transition spd="slow" advClick="0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31</Words>
  <Application>Microsoft Office PowerPoint</Application>
  <PresentationFormat>宽屏</PresentationFormat>
  <Paragraphs>18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3" baseType="lpstr">
      <vt:lpstr>等线</vt:lpstr>
      <vt:lpstr>等线 Light</vt:lpstr>
      <vt:lpstr>全新硬笔楷书简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Lenovo</dc:creator>
  <cp:lastModifiedBy>Lenovo</cp:lastModifiedBy>
  <cp:revision>3</cp:revision>
  <dcterms:created xsi:type="dcterms:W3CDTF">2016-11-28T06:08:56Z</dcterms:created>
  <dcterms:modified xsi:type="dcterms:W3CDTF">2016-11-28T06:19:23Z</dcterms:modified>
</cp:coreProperties>
</file>