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260" r:id="rId4"/>
    <p:sldId id="267" r:id="rId5"/>
    <p:sldId id="289" r:id="rId6"/>
    <p:sldId id="268" r:id="rId7"/>
    <p:sldId id="290" r:id="rId8"/>
    <p:sldId id="287" r:id="rId9"/>
    <p:sldId id="272" r:id="rId10"/>
    <p:sldId id="292" r:id="rId11"/>
    <p:sldId id="300" r:id="rId12"/>
    <p:sldId id="293" r:id="rId13"/>
    <p:sldId id="291" r:id="rId14"/>
    <p:sldId id="275" r:id="rId15"/>
    <p:sldId id="299" r:id="rId16"/>
    <p:sldId id="288" r:id="rId1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AA57"/>
    <a:srgbClr val="0176AB"/>
    <a:srgbClr val="FFFFFF"/>
    <a:srgbClr val="DFDFDF"/>
    <a:srgbClr val="E8E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06" y="-78"/>
      </p:cViewPr>
      <p:guideLst>
        <p:guide orient="horz" pos="217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88150EF-EC1C-4AEA-A74A-9103CC61BF94}" type="datetimeFigureOut">
              <a:rPr lang="zh-CN" altLang="en-US"/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  <a:miter lim="800000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fld id="{83C302F8-7C47-4ABD-BB7A-15174B1EDBA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DF0FE-5147-4D63-B757-C205562C952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B013-37A3-43B1-9F29-A2C3F9A088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475D-2BEE-4310-ABA2-0EC7AB6566D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49F16-97AE-49B3-88CD-6862C91D4B4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341A-76DA-4977-9A3C-EEB015197DC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90F91-D8C8-4FD3-B46D-5079868F98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B135C-8A36-4150-91B5-E72C5CD59CF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A8E74-ADAE-457E-B8F4-090C10208E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85F7-F506-4AD6-9876-4DF4E149673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C6F95-A322-41B8-B98F-8734C28FDB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4BC1F-A23D-4CE1-A034-EFBAF0A86F8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7D156-21CE-4F23-8C7C-E444D9E296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7CB47-EC5E-4BFE-ACA0-858C8861B2D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0B8AC-3DBF-460E-8DE6-13B61A07A99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580EF-3357-402E-A371-EBB80D4DE54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9D4DD-0C10-40EC-85AF-429797664A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EC68D-E953-4945-9301-DE0D7D0250D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A9F3E-65EC-4B05-ADD4-95015F61BA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382ED-F06A-48F0-A435-46A2D85C377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B0A4D-D696-4BDD-AE5B-0D0AA7C52D4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5F7B1-339E-4174-90B4-5087E6C841A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DA6D8-E92F-4449-9C3E-DD13C796D6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7C72B41-97FB-4BA4-8C10-5F68420425F5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830D106A-6565-4867-A1F0-DF8595350DB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8"/>
          <p:cNvGrpSpPr/>
          <p:nvPr/>
        </p:nvGrpSpPr>
        <p:grpSpPr bwMode="auto">
          <a:xfrm>
            <a:off x="-198438" y="-941388"/>
            <a:ext cx="12887326" cy="5610226"/>
            <a:chOff x="0" y="0"/>
            <a:chExt cx="12886858" cy="5610897"/>
          </a:xfrm>
        </p:grpSpPr>
        <p:sp>
          <p:nvSpPr>
            <p:cNvPr id="3085" name="任意多边形 17"/>
            <p:cNvSpPr/>
            <p:nvPr/>
          </p:nvSpPr>
          <p:spPr bwMode="auto">
            <a:xfrm rot="559944">
              <a:off x="0" y="116614"/>
              <a:ext cx="12886858" cy="5494283"/>
            </a:xfrm>
            <a:custGeom>
              <a:avLst/>
              <a:gdLst>
                <a:gd name="T0" fmla="*/ 0 w 12886858"/>
                <a:gd name="T1" fmla="*/ 1977077 h 5494283"/>
                <a:gd name="T2" fmla="*/ 12030627 w 12886858"/>
                <a:gd name="T3" fmla="*/ 0 h 5494283"/>
                <a:gd name="T4" fmla="*/ 12886858 w 12886858"/>
                <a:gd name="T5" fmla="*/ 5210211 h 5494283"/>
                <a:gd name="T6" fmla="*/ 12477698 w 12886858"/>
                <a:gd name="T7" fmla="*/ 5267249 h 5494283"/>
                <a:gd name="T8" fmla="*/ 8830760 w 12886858"/>
                <a:gd name="T9" fmla="*/ 5494283 h 5494283"/>
                <a:gd name="T10" fmla="*/ 385411 w 12886858"/>
                <a:gd name="T11" fmla="*/ 3857767 h 5494283"/>
                <a:gd name="T12" fmla="*/ 299428 w 12886858"/>
                <a:gd name="T13" fmla="*/ 3799121 h 5494283"/>
                <a:gd name="T14" fmla="*/ 0 w 12886858"/>
                <a:gd name="T15" fmla="*/ 1977077 h 54942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886858" h="5494283">
                  <a:moveTo>
                    <a:pt x="0" y="1977077"/>
                  </a:moveTo>
                  <a:lnTo>
                    <a:pt x="12030627" y="0"/>
                  </a:lnTo>
                  <a:lnTo>
                    <a:pt x="12886858" y="5210211"/>
                  </a:lnTo>
                  <a:lnTo>
                    <a:pt x="12477698" y="5267249"/>
                  </a:lnTo>
                  <a:cubicBezTo>
                    <a:pt x="11356776" y="5413442"/>
                    <a:pt x="10124385" y="5494283"/>
                    <a:pt x="8830760" y="5494283"/>
                  </a:cubicBezTo>
                  <a:cubicBezTo>
                    <a:pt x="5111592" y="5494283"/>
                    <a:pt x="1898552" y="4826078"/>
                    <a:pt x="385411" y="3857767"/>
                  </a:cubicBezTo>
                  <a:lnTo>
                    <a:pt x="299428" y="3799121"/>
                  </a:lnTo>
                  <a:lnTo>
                    <a:pt x="0" y="1977077"/>
                  </a:lnTo>
                  <a:close/>
                </a:path>
              </a:pathLst>
            </a:custGeom>
            <a:solidFill>
              <a:srgbClr val="E8E8E9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86" name="任意多边形 15"/>
            <p:cNvSpPr/>
            <p:nvPr/>
          </p:nvSpPr>
          <p:spPr bwMode="auto">
            <a:xfrm rot="559944">
              <a:off x="53996" y="0"/>
              <a:ext cx="12756242" cy="4839002"/>
            </a:xfrm>
            <a:custGeom>
              <a:avLst/>
              <a:gdLst>
                <a:gd name="T0" fmla="*/ 0 w 12756242"/>
                <a:gd name="T1" fmla="*/ 1977077 h 4839002"/>
                <a:gd name="T2" fmla="*/ 12030626 w 12756242"/>
                <a:gd name="T3" fmla="*/ 0 h 4839002"/>
                <a:gd name="T4" fmla="*/ 12756242 w 12756242"/>
                <a:gd name="T5" fmla="*/ 4415416 h 4839002"/>
                <a:gd name="T6" fmla="*/ 12729272 w 12756242"/>
                <a:gd name="T7" fmla="*/ 4420748 h 4839002"/>
                <a:gd name="T8" fmla="*/ 7870970 w 12756242"/>
                <a:gd name="T9" fmla="*/ 4839002 h 4839002"/>
                <a:gd name="T10" fmla="*/ 641193 w 12756242"/>
                <a:gd name="T11" fmla="*/ 3787663 h 4839002"/>
                <a:gd name="T12" fmla="*/ 272567 w 12756242"/>
                <a:gd name="T13" fmla="*/ 3635659 h 4839002"/>
                <a:gd name="T14" fmla="*/ 0 w 12756242"/>
                <a:gd name="T15" fmla="*/ 1977077 h 48390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756242" h="4839002">
                  <a:moveTo>
                    <a:pt x="0" y="1977077"/>
                  </a:moveTo>
                  <a:lnTo>
                    <a:pt x="12030626" y="0"/>
                  </a:lnTo>
                  <a:lnTo>
                    <a:pt x="12756242" y="4415416"/>
                  </a:lnTo>
                  <a:lnTo>
                    <a:pt x="12729272" y="4420748"/>
                  </a:lnTo>
                  <a:cubicBezTo>
                    <a:pt x="11312668" y="4686161"/>
                    <a:pt x="9649703" y="4839003"/>
                    <a:pt x="7870970" y="4839002"/>
                  </a:cubicBezTo>
                  <a:cubicBezTo>
                    <a:pt x="4960315" y="4839002"/>
                    <a:pt x="2359654" y="4429742"/>
                    <a:pt x="641193" y="3787663"/>
                  </a:cubicBezTo>
                  <a:lnTo>
                    <a:pt x="272567" y="3635659"/>
                  </a:lnTo>
                  <a:lnTo>
                    <a:pt x="0" y="1977077"/>
                  </a:lnTo>
                  <a:close/>
                </a:path>
              </a:pathLst>
            </a:custGeom>
            <a:solidFill>
              <a:srgbClr val="DFDFDF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5" name="矩形 19"/>
          <p:cNvSpPr>
            <a:spLocks noChangeArrowheads="1"/>
          </p:cNvSpPr>
          <p:nvPr/>
        </p:nvSpPr>
        <p:spPr bwMode="auto">
          <a:xfrm>
            <a:off x="0" y="3122613"/>
            <a:ext cx="4792663" cy="1560512"/>
          </a:xfrm>
          <a:prstGeom prst="rect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6" name="图片 21"/>
          <p:cNvPicPr>
            <a:picLocks noChangeAspect="1" noChangeArrowheads="1"/>
          </p:cNvPicPr>
          <p:nvPr/>
        </p:nvPicPr>
        <p:blipFill>
          <a:blip r:embed="rId1" cstate="print"/>
          <a:stretch>
            <a:fillRect/>
          </a:stretch>
        </p:blipFill>
        <p:spPr bwMode="auto">
          <a:xfrm>
            <a:off x="4913710" y="3122613"/>
            <a:ext cx="2340768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2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394332" y="3122613"/>
            <a:ext cx="2358821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2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847384" y="3140198"/>
            <a:ext cx="2178944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矩形 24"/>
          <p:cNvSpPr/>
          <p:nvPr/>
        </p:nvSpPr>
        <p:spPr bwMode="auto">
          <a:xfrm>
            <a:off x="0" y="4832350"/>
            <a:ext cx="7502525" cy="95250"/>
          </a:xfrm>
          <a:custGeom>
            <a:avLst/>
            <a:gdLst>
              <a:gd name="T0" fmla="*/ 0 w 7501732"/>
              <a:gd name="T1" fmla="*/ 0 h 94593"/>
              <a:gd name="T2" fmla="*/ 7461875 w 7501732"/>
              <a:gd name="T3" fmla="*/ 6528 h 94593"/>
              <a:gd name="T4" fmla="*/ 7504904 w 7501732"/>
              <a:gd name="T5" fmla="*/ 97249 h 94593"/>
              <a:gd name="T6" fmla="*/ 0 w 7501732"/>
              <a:gd name="T7" fmla="*/ 97249 h 94593"/>
              <a:gd name="T8" fmla="*/ 0 w 7501732"/>
              <a:gd name="T9" fmla="*/ 0 h 945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501732" h="94593">
                <a:moveTo>
                  <a:pt x="0" y="0"/>
                </a:moveTo>
                <a:lnTo>
                  <a:pt x="7458720" y="6350"/>
                </a:lnTo>
                <a:lnTo>
                  <a:pt x="7501732" y="94593"/>
                </a:lnTo>
                <a:lnTo>
                  <a:pt x="0" y="94593"/>
                </a:lnTo>
                <a:lnTo>
                  <a:pt x="0" y="0"/>
                </a:lnTo>
                <a:close/>
              </a:path>
            </a:pathLst>
          </a:custGeom>
          <a:solidFill>
            <a:srgbClr val="E5AA57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0" name="矩形 25"/>
          <p:cNvSpPr/>
          <p:nvPr/>
        </p:nvSpPr>
        <p:spPr bwMode="auto">
          <a:xfrm>
            <a:off x="7515225" y="4832350"/>
            <a:ext cx="4676775" cy="95250"/>
          </a:xfrm>
          <a:custGeom>
            <a:avLst/>
            <a:gdLst>
              <a:gd name="T0" fmla="*/ 0 w 4676187"/>
              <a:gd name="T1" fmla="*/ 0 h 94594"/>
              <a:gd name="T2" fmla="*/ 4678539 w 4676187"/>
              <a:gd name="T3" fmla="*/ 0 h 94594"/>
              <a:gd name="T4" fmla="*/ 4678539 w 4676187"/>
              <a:gd name="T5" fmla="*/ 97246 h 94594"/>
              <a:gd name="T6" fmla="*/ 57538 w 4676187"/>
              <a:gd name="T7" fmla="*/ 97246 h 94594"/>
              <a:gd name="T8" fmla="*/ 0 w 4676187"/>
              <a:gd name="T9" fmla="*/ 0 h 945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76187" h="94594">
                <a:moveTo>
                  <a:pt x="0" y="0"/>
                </a:moveTo>
                <a:lnTo>
                  <a:pt x="4676187" y="0"/>
                </a:lnTo>
                <a:lnTo>
                  <a:pt x="4676187" y="94594"/>
                </a:lnTo>
                <a:lnTo>
                  <a:pt x="57510" y="94594"/>
                </a:lnTo>
                <a:lnTo>
                  <a:pt x="0" y="0"/>
                </a:lnTo>
                <a:close/>
              </a:path>
            </a:pathLst>
          </a:custGeom>
          <a:solidFill>
            <a:srgbClr val="0176AB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1" name="文本框 26"/>
          <p:cNvSpPr txBox="1">
            <a:spLocks noChangeArrowheads="1"/>
          </p:cNvSpPr>
          <p:nvPr/>
        </p:nvSpPr>
        <p:spPr bwMode="auto">
          <a:xfrm>
            <a:off x="4667250" y="1511300"/>
            <a:ext cx="554513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师生厨艺培训班</a:t>
            </a:r>
            <a:endParaRPr lang="zh-CN" altLang="en-US" sz="6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83" name="直接连接符 60"/>
          <p:cNvCxnSpPr>
            <a:cxnSpLocks noChangeShapeType="1"/>
          </p:cNvCxnSpPr>
          <p:nvPr/>
        </p:nvCxnSpPr>
        <p:spPr bwMode="auto">
          <a:xfrm>
            <a:off x="2152650" y="3589338"/>
            <a:ext cx="0" cy="598487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</p:spPr>
      </p:cxnSp>
      <p:pic>
        <p:nvPicPr>
          <p:cNvPr id="15" name="Picture 28" descr="简化标志副本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9358" y="330590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220" name="文本框 69"/>
          <p:cNvSpPr txBox="1">
            <a:spLocks noChangeArrowheads="1"/>
          </p:cNvSpPr>
          <p:nvPr/>
        </p:nvSpPr>
        <p:spPr bwMode="auto">
          <a:xfrm>
            <a:off x="303213" y="179388"/>
            <a:ext cx="348138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活动内容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0" name="文本框 31"/>
          <p:cNvSpPr txBox="1">
            <a:spLocks noChangeArrowheads="1"/>
          </p:cNvSpPr>
          <p:nvPr/>
        </p:nvSpPr>
        <p:spPr bwMode="auto">
          <a:xfrm>
            <a:off x="3088005" y="287655"/>
            <a:ext cx="7940040" cy="66751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en-US" altLang="zh-CN" sz="9600" b="1" dirty="0" smtClean="0">
                <a:latin typeface="Harlow Solid Italic" panose="04030604020F02020D02" charset="0"/>
                <a:ea typeface="华文楷体" panose="02010600040101010101" pitchFamily="2" charset="-122"/>
              </a:rPr>
              <a:t> </a:t>
            </a:r>
            <a:r>
              <a:rPr lang="en-US" altLang="zh-CN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5</a:t>
            </a:r>
            <a:r>
              <a:rPr lang="zh-CN" altLang="en-US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    </a:t>
            </a:r>
            <a:r>
              <a:rPr lang="en-US" altLang="zh-CN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5  </a:t>
            </a:r>
            <a:r>
              <a:rPr lang="zh-CN" altLang="en-US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 </a:t>
            </a:r>
            <a:r>
              <a:rPr lang="en-US" altLang="zh-CN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25</a:t>
            </a:r>
            <a:endParaRPr lang="en-US" altLang="zh-CN" sz="9600" b="1" dirty="0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charset="0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  </a:t>
            </a:r>
            <a:r>
              <a:rPr lang="en-US" altLang="zh-CN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5    3    2</a:t>
            </a:r>
            <a:endParaRPr lang="en-US" altLang="zh-CN" sz="9600" b="1" dirty="0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charset="0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96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charset="0"/>
                <a:ea typeface="华文楷体" panose="02010600040101010101" pitchFamily="2" charset="-122"/>
              </a:rPr>
              <a:t>     2     1</a:t>
            </a:r>
            <a:endParaRPr lang="en-US" altLang="zh-CN" sz="9600" b="1" dirty="0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  <p:bldLst>
      <p:bldP spid="92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220" name="文本框 69"/>
          <p:cNvSpPr txBox="1">
            <a:spLocks noChangeArrowheads="1"/>
          </p:cNvSpPr>
          <p:nvPr/>
        </p:nvSpPr>
        <p:spPr bwMode="auto">
          <a:xfrm>
            <a:off x="303213" y="179388"/>
            <a:ext cx="348138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活动内容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03" name="Picture 3" descr="E:\2015年\2015年工作\各类活动\学生厨艺培训班2015.5.4-5.8\2015.5.6\IMG_284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354015" y="664036"/>
            <a:ext cx="4369771" cy="2775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04" name="Picture 4" descr="E:\2015年\2015年工作\各类活动\学生厨艺培训班2015.5.4-5.8\2015.5.7\IMG_28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5239" y="3640016"/>
            <a:ext cx="4360984" cy="27256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05" name="Picture 5" descr="E:\2015年\2015年工作\各类活动\学生厨艺培训班2015.5.4-5.8\厨艺班开班2015.5.4\IMG_2766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29122" y="624255"/>
            <a:ext cx="4261162" cy="27733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06" name="Picture 6" descr="C:\Users\HP\Desktop\2016年年终总结照片\教师厨艺培训班\2745234853508781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8448" y="3552096"/>
            <a:ext cx="4396154" cy="2831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2447925" y="2273300"/>
            <a:ext cx="7296150" cy="1209675"/>
            <a:chOff x="0" y="0"/>
            <a:chExt cx="4331070" cy="718167"/>
          </a:xfrm>
        </p:grpSpPr>
        <p:sp>
          <p:nvSpPr>
            <p:cNvPr id="4104" name="任意多边形 45"/>
            <p:cNvSpPr/>
            <p:nvPr/>
          </p:nvSpPr>
          <p:spPr bwMode="auto">
            <a:xfrm>
              <a:off x="21207" y="616567"/>
              <a:ext cx="1307927" cy="101600"/>
            </a:xfrm>
            <a:custGeom>
              <a:avLst/>
              <a:gdLst>
                <a:gd name="T0" fmla="*/ 0 w 1307927"/>
                <a:gd name="T1" fmla="*/ 0 h 101600"/>
                <a:gd name="T2" fmla="*/ 1223454 w 1307927"/>
                <a:gd name="T3" fmla="*/ 0 h 101600"/>
                <a:gd name="T4" fmla="*/ 1307927 w 1307927"/>
                <a:gd name="T5" fmla="*/ 101600 h 101600"/>
                <a:gd name="T6" fmla="*/ 0 w 1307927"/>
                <a:gd name="T7" fmla="*/ 101600 h 101600"/>
                <a:gd name="T8" fmla="*/ 0 w 1307927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7927" h="101600">
                  <a:moveTo>
                    <a:pt x="0" y="0"/>
                  </a:moveTo>
                  <a:lnTo>
                    <a:pt x="1223454" y="0"/>
                  </a:lnTo>
                  <a:lnTo>
                    <a:pt x="1307927" y="101600"/>
                  </a:lnTo>
                  <a:lnTo>
                    <a:pt x="0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57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5" name="任意多边形 126"/>
            <p:cNvSpPr/>
            <p:nvPr/>
          </p:nvSpPr>
          <p:spPr bwMode="auto">
            <a:xfrm>
              <a:off x="1439654" y="616567"/>
              <a:ext cx="2891416" cy="101600"/>
            </a:xfrm>
            <a:custGeom>
              <a:avLst/>
              <a:gdLst>
                <a:gd name="T0" fmla="*/ 0 w 2891416"/>
                <a:gd name="T1" fmla="*/ 0 h 101600"/>
                <a:gd name="T2" fmla="*/ 2891416 w 2891416"/>
                <a:gd name="T3" fmla="*/ 0 h 101600"/>
                <a:gd name="T4" fmla="*/ 2891416 w 2891416"/>
                <a:gd name="T5" fmla="*/ 101600 h 101600"/>
                <a:gd name="T6" fmla="*/ 84473 w 2891416"/>
                <a:gd name="T7" fmla="*/ 101600 h 101600"/>
                <a:gd name="T8" fmla="*/ 0 w 2891416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91416" h="101600">
                  <a:moveTo>
                    <a:pt x="0" y="0"/>
                  </a:moveTo>
                  <a:lnTo>
                    <a:pt x="2891416" y="0"/>
                  </a:lnTo>
                  <a:lnTo>
                    <a:pt x="2891416" y="101600"/>
                  </a:lnTo>
                  <a:lnTo>
                    <a:pt x="8447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76AB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6" name="文本框 69"/>
            <p:cNvSpPr txBox="1">
              <a:spLocks noChangeArrowheads="1"/>
            </p:cNvSpPr>
            <p:nvPr/>
          </p:nvSpPr>
          <p:spPr bwMode="auto">
            <a:xfrm>
              <a:off x="1591673" y="0"/>
              <a:ext cx="2591954" cy="602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6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活动效果</a:t>
              </a:r>
              <a:endParaRPr lang="zh-CN" sz="6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07" name="文本框 69"/>
            <p:cNvSpPr txBox="1">
              <a:spLocks noChangeArrowheads="1"/>
            </p:cNvSpPr>
            <p:nvPr/>
          </p:nvSpPr>
          <p:spPr bwMode="auto">
            <a:xfrm>
              <a:off x="0" y="146159"/>
              <a:ext cx="1329134" cy="4567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44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sz="4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1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3" name="任意多边形 6"/>
          <p:cNvSpPr/>
          <p:nvPr/>
        </p:nvSpPr>
        <p:spPr bwMode="auto">
          <a:xfrm>
            <a:off x="3914775" y="2022475"/>
            <a:ext cx="1050925" cy="1050925"/>
          </a:xfrm>
          <a:custGeom>
            <a:avLst/>
            <a:gdLst>
              <a:gd name="T0" fmla="*/ 139348 w 1050805"/>
              <a:gd name="T1" fmla="*/ 402012 h 1050805"/>
              <a:gd name="T2" fmla="*/ 402012 w 1050805"/>
              <a:gd name="T3" fmla="*/ 402012 h 1050805"/>
              <a:gd name="T4" fmla="*/ 402012 w 1050805"/>
              <a:gd name="T5" fmla="*/ 139348 h 1050805"/>
              <a:gd name="T6" fmla="*/ 649273 w 1050805"/>
              <a:gd name="T7" fmla="*/ 139348 h 1050805"/>
              <a:gd name="T8" fmla="*/ 649273 w 1050805"/>
              <a:gd name="T9" fmla="*/ 402012 h 1050805"/>
              <a:gd name="T10" fmla="*/ 911937 w 1050805"/>
              <a:gd name="T11" fmla="*/ 402012 h 1050805"/>
              <a:gd name="T12" fmla="*/ 911937 w 1050805"/>
              <a:gd name="T13" fmla="*/ 649273 h 1050805"/>
              <a:gd name="T14" fmla="*/ 649273 w 1050805"/>
              <a:gd name="T15" fmla="*/ 649273 h 1050805"/>
              <a:gd name="T16" fmla="*/ 649273 w 1050805"/>
              <a:gd name="T17" fmla="*/ 911937 h 1050805"/>
              <a:gd name="T18" fmla="*/ 402012 w 1050805"/>
              <a:gd name="T19" fmla="*/ 911937 h 1050805"/>
              <a:gd name="T20" fmla="*/ 402012 w 1050805"/>
              <a:gd name="T21" fmla="*/ 649273 h 1050805"/>
              <a:gd name="T22" fmla="*/ 139348 w 1050805"/>
              <a:gd name="T23" fmla="*/ 649273 h 1050805"/>
              <a:gd name="T24" fmla="*/ 139348 w 1050805"/>
              <a:gd name="T25" fmla="*/ 402012 h 105080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50805" h="1050805">
                <a:moveTo>
                  <a:pt x="139284" y="401828"/>
                </a:moveTo>
                <a:lnTo>
                  <a:pt x="401828" y="401828"/>
                </a:lnTo>
                <a:lnTo>
                  <a:pt x="401828" y="139284"/>
                </a:lnTo>
                <a:lnTo>
                  <a:pt x="648977" y="139284"/>
                </a:lnTo>
                <a:lnTo>
                  <a:pt x="648977" y="401828"/>
                </a:lnTo>
                <a:lnTo>
                  <a:pt x="911521" y="401828"/>
                </a:lnTo>
                <a:lnTo>
                  <a:pt x="911521" y="648977"/>
                </a:lnTo>
                <a:lnTo>
                  <a:pt x="648977" y="648977"/>
                </a:lnTo>
                <a:lnTo>
                  <a:pt x="648977" y="911521"/>
                </a:lnTo>
                <a:lnTo>
                  <a:pt x="401828" y="911521"/>
                </a:lnTo>
                <a:lnTo>
                  <a:pt x="401828" y="648977"/>
                </a:lnTo>
                <a:lnTo>
                  <a:pt x="139284" y="648977"/>
                </a:lnTo>
                <a:lnTo>
                  <a:pt x="139284" y="401828"/>
                </a:lnTo>
                <a:close/>
              </a:path>
            </a:pathLst>
          </a:custGeom>
          <a:solidFill>
            <a:srgbClr val="0176AB"/>
          </a:solidFill>
          <a:ln w="9525">
            <a:noFill/>
            <a:round/>
          </a:ln>
        </p:spPr>
        <p:txBody>
          <a:bodyPr lIns="139284" tIns="401828" rIns="139284" bIns="401828" anchor="ctr"/>
          <a:lstStyle/>
          <a:p>
            <a:endParaRPr lang="zh-CN" altLang="en-US"/>
          </a:p>
        </p:txBody>
      </p:sp>
      <p:sp>
        <p:nvSpPr>
          <p:cNvPr id="12294" name="任意多边形 7"/>
          <p:cNvSpPr/>
          <p:nvPr/>
        </p:nvSpPr>
        <p:spPr bwMode="auto">
          <a:xfrm>
            <a:off x="7070725" y="2022475"/>
            <a:ext cx="1050925" cy="1050925"/>
          </a:xfrm>
          <a:custGeom>
            <a:avLst/>
            <a:gdLst>
              <a:gd name="T0" fmla="*/ 139348 w 1050805"/>
              <a:gd name="T1" fmla="*/ 216566 h 1050805"/>
              <a:gd name="T2" fmla="*/ 911937 w 1050805"/>
              <a:gd name="T3" fmla="*/ 216566 h 1050805"/>
              <a:gd name="T4" fmla="*/ 911937 w 1050805"/>
              <a:gd name="T5" fmla="*/ 463827 h 1050805"/>
              <a:gd name="T6" fmla="*/ 139348 w 1050805"/>
              <a:gd name="T7" fmla="*/ 463827 h 1050805"/>
              <a:gd name="T8" fmla="*/ 139348 w 1050805"/>
              <a:gd name="T9" fmla="*/ 216566 h 1050805"/>
              <a:gd name="T10" fmla="*/ 139348 w 1050805"/>
              <a:gd name="T11" fmla="*/ 587458 h 1050805"/>
              <a:gd name="T12" fmla="*/ 911937 w 1050805"/>
              <a:gd name="T13" fmla="*/ 587458 h 1050805"/>
              <a:gd name="T14" fmla="*/ 911937 w 1050805"/>
              <a:gd name="T15" fmla="*/ 834719 h 1050805"/>
              <a:gd name="T16" fmla="*/ 139348 w 1050805"/>
              <a:gd name="T17" fmla="*/ 834719 h 1050805"/>
              <a:gd name="T18" fmla="*/ 139348 w 1050805"/>
              <a:gd name="T19" fmla="*/ 587458 h 105080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050805" h="1050805">
                <a:moveTo>
                  <a:pt x="139284" y="216466"/>
                </a:moveTo>
                <a:lnTo>
                  <a:pt x="911521" y="216466"/>
                </a:lnTo>
                <a:lnTo>
                  <a:pt x="911521" y="463615"/>
                </a:lnTo>
                <a:lnTo>
                  <a:pt x="139284" y="463615"/>
                </a:lnTo>
                <a:lnTo>
                  <a:pt x="139284" y="216466"/>
                </a:lnTo>
                <a:close/>
                <a:moveTo>
                  <a:pt x="139284" y="587190"/>
                </a:moveTo>
                <a:lnTo>
                  <a:pt x="911521" y="587190"/>
                </a:lnTo>
                <a:lnTo>
                  <a:pt x="911521" y="834339"/>
                </a:lnTo>
                <a:lnTo>
                  <a:pt x="139284" y="834339"/>
                </a:lnTo>
                <a:lnTo>
                  <a:pt x="139284" y="587190"/>
                </a:lnTo>
                <a:close/>
              </a:path>
            </a:pathLst>
          </a:custGeom>
          <a:solidFill>
            <a:srgbClr val="E5AA57"/>
          </a:solidFill>
          <a:ln w="9525">
            <a:noFill/>
            <a:round/>
          </a:ln>
        </p:spPr>
        <p:txBody>
          <a:bodyPr lIns="139284" tIns="216466" rIns="139284" bIns="216466" anchor="ctr"/>
          <a:lstStyle/>
          <a:p>
            <a:endParaRPr lang="zh-CN" altLang="en-US"/>
          </a:p>
        </p:txBody>
      </p:sp>
      <p:sp>
        <p:nvSpPr>
          <p:cNvPr id="12295" name="任意多边形 8"/>
          <p:cNvSpPr/>
          <p:nvPr/>
        </p:nvSpPr>
        <p:spPr bwMode="auto">
          <a:xfrm>
            <a:off x="1955800" y="1641475"/>
            <a:ext cx="1811338" cy="1811338"/>
          </a:xfrm>
          <a:custGeom>
            <a:avLst/>
            <a:gdLst>
              <a:gd name="T0" fmla="*/ 0 w 1811734"/>
              <a:gd name="T1" fmla="*/ 905075 h 1811734"/>
              <a:gd name="T2" fmla="*/ 905075 w 1811734"/>
              <a:gd name="T3" fmla="*/ 0 h 1811734"/>
              <a:gd name="T4" fmla="*/ 1810150 w 1811734"/>
              <a:gd name="T5" fmla="*/ 905075 h 1811734"/>
              <a:gd name="T6" fmla="*/ 905075 w 1811734"/>
              <a:gd name="T7" fmla="*/ 1810150 h 1811734"/>
              <a:gd name="T8" fmla="*/ 0 w 1811734"/>
              <a:gd name="T9" fmla="*/ 905075 h 18117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1734" h="1811734">
                <a:moveTo>
                  <a:pt x="0" y="905867"/>
                </a:moveTo>
                <a:cubicBezTo>
                  <a:pt x="0" y="405570"/>
                  <a:pt x="405570" y="0"/>
                  <a:pt x="905867" y="0"/>
                </a:cubicBezTo>
                <a:cubicBezTo>
                  <a:pt x="1406164" y="0"/>
                  <a:pt x="1811734" y="405570"/>
                  <a:pt x="1811734" y="905867"/>
                </a:cubicBezTo>
                <a:cubicBezTo>
                  <a:pt x="1811734" y="1406164"/>
                  <a:pt x="1406164" y="1811734"/>
                  <a:pt x="905867" y="1811734"/>
                </a:cubicBezTo>
                <a:cubicBezTo>
                  <a:pt x="405570" y="1811734"/>
                  <a:pt x="0" y="1406164"/>
                  <a:pt x="0" y="905867"/>
                </a:cubicBezTo>
                <a:close/>
              </a:path>
            </a:pathLst>
          </a:custGeom>
          <a:solidFill>
            <a:srgbClr val="0176AB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6" name="文本框 11"/>
          <p:cNvSpPr txBox="1">
            <a:spLocks noChangeArrowheads="1"/>
          </p:cNvSpPr>
          <p:nvPr/>
        </p:nvSpPr>
        <p:spPr bwMode="auto">
          <a:xfrm>
            <a:off x="2308225" y="2651125"/>
            <a:ext cx="110648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开阔思路</a:t>
            </a:r>
            <a:endParaRPr 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任意多边形 10"/>
          <p:cNvSpPr/>
          <p:nvPr/>
        </p:nvSpPr>
        <p:spPr bwMode="auto">
          <a:xfrm>
            <a:off x="5113338" y="1641475"/>
            <a:ext cx="1811337" cy="1811338"/>
          </a:xfrm>
          <a:custGeom>
            <a:avLst/>
            <a:gdLst>
              <a:gd name="T0" fmla="*/ 0 w 1811734"/>
              <a:gd name="T1" fmla="*/ 905075 h 1811734"/>
              <a:gd name="T2" fmla="*/ 905075 w 1811734"/>
              <a:gd name="T3" fmla="*/ 0 h 1811734"/>
              <a:gd name="T4" fmla="*/ 1810146 w 1811734"/>
              <a:gd name="T5" fmla="*/ 905075 h 1811734"/>
              <a:gd name="T6" fmla="*/ 905075 w 1811734"/>
              <a:gd name="T7" fmla="*/ 1810150 h 1811734"/>
              <a:gd name="T8" fmla="*/ 0 w 1811734"/>
              <a:gd name="T9" fmla="*/ 905075 h 18117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1734" h="1811734">
                <a:moveTo>
                  <a:pt x="0" y="905867"/>
                </a:moveTo>
                <a:cubicBezTo>
                  <a:pt x="0" y="405570"/>
                  <a:pt x="405570" y="0"/>
                  <a:pt x="905867" y="0"/>
                </a:cubicBezTo>
                <a:cubicBezTo>
                  <a:pt x="1406164" y="0"/>
                  <a:pt x="1811734" y="405570"/>
                  <a:pt x="1811734" y="905867"/>
                </a:cubicBezTo>
                <a:cubicBezTo>
                  <a:pt x="1811734" y="1406164"/>
                  <a:pt x="1406164" y="1811734"/>
                  <a:pt x="905867" y="1811734"/>
                </a:cubicBezTo>
                <a:cubicBezTo>
                  <a:pt x="405570" y="1811734"/>
                  <a:pt x="0" y="1406164"/>
                  <a:pt x="0" y="905867"/>
                </a:cubicBezTo>
                <a:close/>
              </a:path>
            </a:pathLst>
          </a:custGeom>
          <a:solidFill>
            <a:srgbClr val="0176AB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8" name="文本框 19"/>
          <p:cNvSpPr txBox="1">
            <a:spLocks noChangeArrowheads="1"/>
          </p:cNvSpPr>
          <p:nvPr/>
        </p:nvSpPr>
        <p:spPr bwMode="auto">
          <a:xfrm>
            <a:off x="5465763" y="2611438"/>
            <a:ext cx="110648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实际需求</a:t>
            </a:r>
            <a:endParaRPr 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9" name="任意多边形 12"/>
          <p:cNvSpPr/>
          <p:nvPr/>
        </p:nvSpPr>
        <p:spPr bwMode="auto">
          <a:xfrm>
            <a:off x="8269288" y="1641475"/>
            <a:ext cx="1811337" cy="1811338"/>
          </a:xfrm>
          <a:custGeom>
            <a:avLst/>
            <a:gdLst>
              <a:gd name="T0" fmla="*/ 0 w 1811734"/>
              <a:gd name="T1" fmla="*/ 905075 h 1811734"/>
              <a:gd name="T2" fmla="*/ 905075 w 1811734"/>
              <a:gd name="T3" fmla="*/ 0 h 1811734"/>
              <a:gd name="T4" fmla="*/ 1810146 w 1811734"/>
              <a:gd name="T5" fmla="*/ 905075 h 1811734"/>
              <a:gd name="T6" fmla="*/ 905075 w 1811734"/>
              <a:gd name="T7" fmla="*/ 1810150 h 1811734"/>
              <a:gd name="T8" fmla="*/ 0 w 1811734"/>
              <a:gd name="T9" fmla="*/ 905075 h 18117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1734" h="1811734">
                <a:moveTo>
                  <a:pt x="0" y="905867"/>
                </a:moveTo>
                <a:cubicBezTo>
                  <a:pt x="0" y="405570"/>
                  <a:pt x="405570" y="0"/>
                  <a:pt x="905867" y="0"/>
                </a:cubicBezTo>
                <a:cubicBezTo>
                  <a:pt x="1406164" y="0"/>
                  <a:pt x="1811734" y="405570"/>
                  <a:pt x="1811734" y="905867"/>
                </a:cubicBezTo>
                <a:cubicBezTo>
                  <a:pt x="1811734" y="1406164"/>
                  <a:pt x="1406164" y="1811734"/>
                  <a:pt x="905867" y="1811734"/>
                </a:cubicBezTo>
                <a:cubicBezTo>
                  <a:pt x="405570" y="1811734"/>
                  <a:pt x="0" y="1406164"/>
                  <a:pt x="0" y="905867"/>
                </a:cubicBezTo>
                <a:close/>
              </a:path>
            </a:pathLst>
          </a:custGeom>
          <a:solidFill>
            <a:srgbClr val="E5AA57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2300" name="文本框 22"/>
          <p:cNvSpPr txBox="1">
            <a:spLocks noChangeArrowheads="1"/>
          </p:cNvSpPr>
          <p:nvPr/>
        </p:nvSpPr>
        <p:spPr bwMode="auto">
          <a:xfrm>
            <a:off x="8229600" y="2514726"/>
            <a:ext cx="18991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为师生提供服务</a:t>
            </a:r>
            <a:endParaRPr 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1" name="TextBox 35"/>
          <p:cNvSpPr txBox="1">
            <a:spLocks noChangeArrowheads="1"/>
          </p:cNvSpPr>
          <p:nvPr/>
        </p:nvSpPr>
        <p:spPr bwMode="auto">
          <a:xfrm>
            <a:off x="1787525" y="3662363"/>
            <a:ext cx="8362950" cy="1920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zh-CN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通过</a:t>
            </a:r>
            <a:r>
              <a:rPr lang="zh-CN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此类的特色工会活动，开拓了职工对饮食服务的新思路，增强了创新意识</a:t>
            </a:r>
            <a:r>
              <a:rPr lang="zh-CN" altLang="zh-CN" sz="20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0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增加了</a:t>
            </a:r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职工活力，</a:t>
            </a:r>
            <a:r>
              <a:rPr lang="zh-CN" altLang="zh-CN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发挥</a:t>
            </a:r>
            <a:r>
              <a:rPr lang="zh-CN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了</a:t>
            </a:r>
            <a:r>
              <a:rPr lang="zh-CN" altLang="zh-CN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基层</a:t>
            </a:r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工会应有的作用。后勤将通过向</a:t>
            </a:r>
            <a:r>
              <a:rPr lang="zh-CN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全校师生提供多元化的饮食服务，为学校创建世界一流大学做好餐饮服务保障工作。</a:t>
            </a:r>
            <a:endParaRPr lang="zh-CN" altLang="zh-CN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302" name="Freeform 501"/>
          <p:cNvSpPr>
            <a:spLocks noEditPoints="1"/>
          </p:cNvSpPr>
          <p:nvPr/>
        </p:nvSpPr>
        <p:spPr bwMode="auto">
          <a:xfrm>
            <a:off x="5721350" y="1865313"/>
            <a:ext cx="595313" cy="596900"/>
          </a:xfrm>
          <a:custGeom>
            <a:avLst/>
            <a:gdLst>
              <a:gd name="T0" fmla="*/ 2147483646 w 92"/>
              <a:gd name="T1" fmla="*/ 2147483646 h 92"/>
              <a:gd name="T2" fmla="*/ 2147483646 w 92"/>
              <a:gd name="T3" fmla="*/ 2147483646 h 92"/>
              <a:gd name="T4" fmla="*/ 2147483646 w 92"/>
              <a:gd name="T5" fmla="*/ 2147483646 h 92"/>
              <a:gd name="T6" fmla="*/ 2147483646 w 92"/>
              <a:gd name="T7" fmla="*/ 2147483646 h 92"/>
              <a:gd name="T8" fmla="*/ 2147483646 w 92"/>
              <a:gd name="T9" fmla="*/ 2147483646 h 92"/>
              <a:gd name="T10" fmla="*/ 2147483646 w 92"/>
              <a:gd name="T11" fmla="*/ 2147483646 h 92"/>
              <a:gd name="T12" fmla="*/ 2147483646 w 92"/>
              <a:gd name="T13" fmla="*/ 2147483646 h 92"/>
              <a:gd name="T14" fmla="*/ 2147483646 w 92"/>
              <a:gd name="T15" fmla="*/ 2147483646 h 92"/>
              <a:gd name="T16" fmla="*/ 2147483646 w 92"/>
              <a:gd name="T17" fmla="*/ 2147483646 h 92"/>
              <a:gd name="T18" fmla="*/ 2147483646 w 92"/>
              <a:gd name="T19" fmla="*/ 2147483646 h 92"/>
              <a:gd name="T20" fmla="*/ 2147483646 w 92"/>
              <a:gd name="T21" fmla="*/ 2147483646 h 92"/>
              <a:gd name="T22" fmla="*/ 2147483646 w 92"/>
              <a:gd name="T23" fmla="*/ 2147483646 h 92"/>
              <a:gd name="T24" fmla="*/ 2147483646 w 92"/>
              <a:gd name="T25" fmla="*/ 2147483646 h 92"/>
              <a:gd name="T26" fmla="*/ 2147483646 w 92"/>
              <a:gd name="T27" fmla="*/ 2147483646 h 92"/>
              <a:gd name="T28" fmla="*/ 2147483646 w 92"/>
              <a:gd name="T29" fmla="*/ 2147483646 h 92"/>
              <a:gd name="T30" fmla="*/ 2147483646 w 92"/>
              <a:gd name="T31" fmla="*/ 2147483646 h 92"/>
              <a:gd name="T32" fmla="*/ 2147483646 w 92"/>
              <a:gd name="T33" fmla="*/ 2147483646 h 92"/>
              <a:gd name="T34" fmla="*/ 2147483646 w 92"/>
              <a:gd name="T35" fmla="*/ 2147483646 h 92"/>
              <a:gd name="T36" fmla="*/ 2147483646 w 92"/>
              <a:gd name="T37" fmla="*/ 2147483646 h 92"/>
              <a:gd name="T38" fmla="*/ 2147483646 w 92"/>
              <a:gd name="T39" fmla="*/ 2147483646 h 92"/>
              <a:gd name="T40" fmla="*/ 2147483646 w 92"/>
              <a:gd name="T41" fmla="*/ 2147483646 h 92"/>
              <a:gd name="T42" fmla="*/ 2147483646 w 92"/>
              <a:gd name="T43" fmla="*/ 2147483646 h 92"/>
              <a:gd name="T44" fmla="*/ 2147483646 w 92"/>
              <a:gd name="T45" fmla="*/ 2147483646 h 92"/>
              <a:gd name="T46" fmla="*/ 2147483646 w 92"/>
              <a:gd name="T47" fmla="*/ 2147483646 h 92"/>
              <a:gd name="T48" fmla="*/ 2147483646 w 92"/>
              <a:gd name="T49" fmla="*/ 2147483646 h 92"/>
              <a:gd name="T50" fmla="*/ 2147483646 w 92"/>
              <a:gd name="T51" fmla="*/ 2147483646 h 92"/>
              <a:gd name="T52" fmla="*/ 2147483646 w 92"/>
              <a:gd name="T53" fmla="*/ 2147483646 h 92"/>
              <a:gd name="T54" fmla="*/ 2147483646 w 92"/>
              <a:gd name="T55" fmla="*/ 2147483646 h 92"/>
              <a:gd name="T56" fmla="*/ 2147483646 w 92"/>
              <a:gd name="T57" fmla="*/ 2147483646 h 92"/>
              <a:gd name="T58" fmla="*/ 2147483646 w 92"/>
              <a:gd name="T59" fmla="*/ 2147483646 h 92"/>
              <a:gd name="T60" fmla="*/ 2147483646 w 92"/>
              <a:gd name="T61" fmla="*/ 2147483646 h 92"/>
              <a:gd name="T62" fmla="*/ 2147483646 w 92"/>
              <a:gd name="T63" fmla="*/ 2147483646 h 92"/>
              <a:gd name="T64" fmla="*/ 2147483646 w 92"/>
              <a:gd name="T65" fmla="*/ 2147483646 h 92"/>
              <a:gd name="T66" fmla="*/ 2147483646 w 92"/>
              <a:gd name="T67" fmla="*/ 2147483646 h 92"/>
              <a:gd name="T68" fmla="*/ 2147483646 w 92"/>
              <a:gd name="T69" fmla="*/ 2147483646 h 92"/>
              <a:gd name="T70" fmla="*/ 2147483646 w 92"/>
              <a:gd name="T71" fmla="*/ 2147483646 h 92"/>
              <a:gd name="T72" fmla="*/ 2147483646 w 92"/>
              <a:gd name="T73" fmla="*/ 2147483646 h 92"/>
              <a:gd name="T74" fmla="*/ 2147483646 w 92"/>
              <a:gd name="T75" fmla="*/ 2147483646 h 92"/>
              <a:gd name="T76" fmla="*/ 2147483646 w 92"/>
              <a:gd name="T77" fmla="*/ 2147483646 h 92"/>
              <a:gd name="T78" fmla="*/ 2147483646 w 92"/>
              <a:gd name="T79" fmla="*/ 2147483646 h 92"/>
              <a:gd name="T80" fmla="*/ 2147483646 w 92"/>
              <a:gd name="T81" fmla="*/ 2147483646 h 92"/>
              <a:gd name="T82" fmla="*/ 2147483646 w 92"/>
              <a:gd name="T83" fmla="*/ 2147483646 h 92"/>
              <a:gd name="T84" fmla="*/ 2147483646 w 92"/>
              <a:gd name="T85" fmla="*/ 2147483646 h 92"/>
              <a:gd name="T86" fmla="*/ 2147483646 w 92"/>
              <a:gd name="T87" fmla="*/ 2147483646 h 92"/>
              <a:gd name="T88" fmla="*/ 2147483646 w 92"/>
              <a:gd name="T89" fmla="*/ 2147483646 h 92"/>
              <a:gd name="T90" fmla="*/ 2147483646 w 92"/>
              <a:gd name="T91" fmla="*/ 2147483646 h 92"/>
              <a:gd name="T92" fmla="*/ 2147483646 w 92"/>
              <a:gd name="T93" fmla="*/ 2147483646 h 92"/>
              <a:gd name="T94" fmla="*/ 2147483646 w 92"/>
              <a:gd name="T95" fmla="*/ 2147483646 h 92"/>
              <a:gd name="T96" fmla="*/ 2147483646 w 92"/>
              <a:gd name="T97" fmla="*/ 2147483646 h 92"/>
              <a:gd name="T98" fmla="*/ 2147483646 w 92"/>
              <a:gd name="T99" fmla="*/ 2147483646 h 92"/>
              <a:gd name="T100" fmla="*/ 2147483646 w 92"/>
              <a:gd name="T101" fmla="*/ 2147483646 h 92"/>
              <a:gd name="T102" fmla="*/ 2147483646 w 92"/>
              <a:gd name="T103" fmla="*/ 2147483646 h 92"/>
              <a:gd name="T104" fmla="*/ 2147483646 w 92"/>
              <a:gd name="T105" fmla="*/ 2147483646 h 92"/>
              <a:gd name="T106" fmla="*/ 2147483646 w 92"/>
              <a:gd name="T107" fmla="*/ 2147483646 h 92"/>
              <a:gd name="T108" fmla="*/ 2147483646 w 92"/>
              <a:gd name="T109" fmla="*/ 2147483646 h 92"/>
              <a:gd name="T110" fmla="*/ 2147483646 w 92"/>
              <a:gd name="T111" fmla="*/ 2147483646 h 9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2" h="92">
                <a:moveTo>
                  <a:pt x="76" y="58"/>
                </a:moveTo>
                <a:cubicBezTo>
                  <a:pt x="78" y="50"/>
                  <a:pt x="78" y="50"/>
                  <a:pt x="78" y="50"/>
                </a:cubicBezTo>
                <a:cubicBezTo>
                  <a:pt x="92" y="42"/>
                  <a:pt x="92" y="42"/>
                  <a:pt x="92" y="42"/>
                </a:cubicBezTo>
                <a:cubicBezTo>
                  <a:pt x="88" y="26"/>
                  <a:pt x="88" y="26"/>
                  <a:pt x="88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4"/>
                  <a:pt x="66" y="4"/>
                  <a:pt x="66" y="4"/>
                </a:cubicBezTo>
                <a:cubicBezTo>
                  <a:pt x="50" y="0"/>
                  <a:pt x="50" y="0"/>
                  <a:pt x="50" y="0"/>
                </a:cubicBezTo>
                <a:cubicBezTo>
                  <a:pt x="41" y="14"/>
                  <a:pt x="41" y="14"/>
                  <a:pt x="41" y="14"/>
                </a:cubicBezTo>
                <a:cubicBezTo>
                  <a:pt x="33" y="16"/>
                  <a:pt x="33" y="16"/>
                  <a:pt x="33" y="16"/>
                </a:cubicBezTo>
                <a:cubicBezTo>
                  <a:pt x="19" y="8"/>
                  <a:pt x="19" y="8"/>
                  <a:pt x="19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4" y="42"/>
                  <a:pt x="14" y="42"/>
                  <a:pt x="14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4" y="66"/>
                  <a:pt x="4" y="66"/>
                  <a:pt x="4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6" y="72"/>
                  <a:pt x="26" y="72"/>
                  <a:pt x="26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6" y="88"/>
                  <a:pt x="26" y="88"/>
                  <a:pt x="26" y="88"/>
                </a:cubicBezTo>
                <a:cubicBezTo>
                  <a:pt x="42" y="92"/>
                  <a:pt x="42" y="92"/>
                  <a:pt x="42" y="92"/>
                </a:cubicBezTo>
                <a:cubicBezTo>
                  <a:pt x="50" y="79"/>
                  <a:pt x="50" y="79"/>
                  <a:pt x="50" y="79"/>
                </a:cubicBezTo>
                <a:cubicBezTo>
                  <a:pt x="58" y="76"/>
                  <a:pt x="58" y="76"/>
                  <a:pt x="58" y="76"/>
                </a:cubicBezTo>
                <a:cubicBezTo>
                  <a:pt x="72" y="84"/>
                  <a:pt x="72" y="84"/>
                  <a:pt x="72" y="84"/>
                </a:cubicBezTo>
                <a:cubicBezTo>
                  <a:pt x="84" y="72"/>
                  <a:pt x="84" y="72"/>
                  <a:pt x="84" y="72"/>
                </a:cubicBezTo>
                <a:cubicBezTo>
                  <a:pt x="76" y="58"/>
                  <a:pt x="76" y="58"/>
                  <a:pt x="76" y="58"/>
                </a:cubicBezTo>
                <a:close/>
                <a:moveTo>
                  <a:pt x="74" y="28"/>
                </a:move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7" y="29"/>
                  <a:pt x="87" y="29"/>
                  <a:pt x="87" y="29"/>
                </a:cubicBezTo>
                <a:cubicBezTo>
                  <a:pt x="90" y="40"/>
                  <a:pt x="90" y="40"/>
                  <a:pt x="90" y="40"/>
                </a:cubicBezTo>
                <a:cubicBezTo>
                  <a:pt x="90" y="40"/>
                  <a:pt x="90" y="40"/>
                  <a:pt x="90" y="40"/>
                </a:cubicBezTo>
                <a:cubicBezTo>
                  <a:pt x="90" y="40"/>
                  <a:pt x="90" y="40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79" y="47"/>
                  <a:pt x="79" y="47"/>
                  <a:pt x="79" y="47"/>
                </a:cubicBezTo>
                <a:cubicBezTo>
                  <a:pt x="79" y="47"/>
                  <a:pt x="79" y="47"/>
                  <a:pt x="78" y="47"/>
                </a:cubicBezTo>
                <a:cubicBezTo>
                  <a:pt x="78" y="46"/>
                  <a:pt x="78" y="46"/>
                  <a:pt x="79" y="46"/>
                </a:cubicBezTo>
                <a:cubicBezTo>
                  <a:pt x="88" y="40"/>
                  <a:pt x="88" y="40"/>
                  <a:pt x="88" y="40"/>
                </a:cubicBezTo>
                <a:cubicBezTo>
                  <a:pt x="85" y="30"/>
                  <a:pt x="85" y="30"/>
                  <a:pt x="85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29"/>
                </a:cubicBezTo>
                <a:cubicBezTo>
                  <a:pt x="74" y="29"/>
                  <a:pt x="74" y="28"/>
                  <a:pt x="74" y="28"/>
                </a:cubicBezTo>
                <a:close/>
                <a:moveTo>
                  <a:pt x="41" y="31"/>
                </a:moveTo>
                <a:cubicBezTo>
                  <a:pt x="42" y="32"/>
                  <a:pt x="41" y="33"/>
                  <a:pt x="40" y="33"/>
                </a:cubicBezTo>
                <a:cubicBezTo>
                  <a:pt x="37" y="35"/>
                  <a:pt x="34" y="38"/>
                  <a:pt x="32" y="42"/>
                </a:cubicBezTo>
                <a:cubicBezTo>
                  <a:pt x="32" y="43"/>
                  <a:pt x="31" y="44"/>
                  <a:pt x="31" y="44"/>
                </a:cubicBezTo>
                <a:cubicBezTo>
                  <a:pt x="30" y="43"/>
                  <a:pt x="30" y="42"/>
                  <a:pt x="30" y="41"/>
                </a:cubicBezTo>
                <a:cubicBezTo>
                  <a:pt x="32" y="37"/>
                  <a:pt x="35" y="34"/>
                  <a:pt x="39" y="31"/>
                </a:cubicBezTo>
                <a:cubicBezTo>
                  <a:pt x="40" y="31"/>
                  <a:pt x="41" y="31"/>
                  <a:pt x="41" y="31"/>
                </a:cubicBezTo>
                <a:close/>
                <a:moveTo>
                  <a:pt x="17" y="64"/>
                </a:move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12" y="45"/>
                  <a:pt x="12" y="45"/>
                  <a:pt x="12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4" y="46"/>
                  <a:pt x="13" y="46"/>
                  <a:pt x="13" y="47"/>
                </a:cubicBezTo>
                <a:cubicBezTo>
                  <a:pt x="4" y="52"/>
                  <a:pt x="4" y="52"/>
                  <a:pt x="4" y="52"/>
                </a:cubicBezTo>
                <a:cubicBezTo>
                  <a:pt x="7" y="62"/>
                  <a:pt x="7" y="62"/>
                  <a:pt x="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8" y="62"/>
                  <a:pt x="18" y="63"/>
                  <a:pt x="18" y="63"/>
                </a:cubicBezTo>
                <a:cubicBezTo>
                  <a:pt x="18" y="63"/>
                  <a:pt x="18" y="64"/>
                  <a:pt x="17" y="64"/>
                </a:cubicBezTo>
                <a:close/>
                <a:moveTo>
                  <a:pt x="20" y="13"/>
                </a:moveTo>
                <a:cubicBezTo>
                  <a:pt x="12" y="20"/>
                  <a:pt x="12" y="20"/>
                  <a:pt x="12" y="20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0"/>
                  <a:pt x="18" y="30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8"/>
                </a:cubicBezTo>
                <a:cubicBezTo>
                  <a:pt x="30" y="18"/>
                  <a:pt x="29" y="18"/>
                  <a:pt x="29" y="18"/>
                </a:cubicBezTo>
                <a:lnTo>
                  <a:pt x="20" y="13"/>
                </a:lnTo>
                <a:close/>
                <a:moveTo>
                  <a:pt x="26" y="40"/>
                </a:moveTo>
                <a:cubicBezTo>
                  <a:pt x="25" y="41"/>
                  <a:pt x="25" y="42"/>
                  <a:pt x="24" y="42"/>
                </a:cubicBezTo>
                <a:cubicBezTo>
                  <a:pt x="23" y="42"/>
                  <a:pt x="23" y="41"/>
                  <a:pt x="24" y="40"/>
                </a:cubicBezTo>
                <a:cubicBezTo>
                  <a:pt x="26" y="33"/>
                  <a:pt x="30" y="28"/>
                  <a:pt x="36" y="25"/>
                </a:cubicBezTo>
                <a:cubicBezTo>
                  <a:pt x="37" y="24"/>
                  <a:pt x="38" y="24"/>
                  <a:pt x="39" y="25"/>
                </a:cubicBezTo>
                <a:cubicBezTo>
                  <a:pt x="39" y="26"/>
                  <a:pt x="38" y="26"/>
                  <a:pt x="37" y="27"/>
                </a:cubicBezTo>
                <a:cubicBezTo>
                  <a:pt x="32" y="30"/>
                  <a:pt x="28" y="34"/>
                  <a:pt x="26" y="40"/>
                </a:cubicBezTo>
                <a:close/>
                <a:moveTo>
                  <a:pt x="47" y="80"/>
                </a:move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8" y="87"/>
                </a:cubicBezTo>
                <a:cubicBezTo>
                  <a:pt x="28" y="87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75"/>
                  <a:pt x="28" y="75"/>
                  <a:pt x="28" y="75"/>
                </a:cubicBezTo>
                <a:cubicBezTo>
                  <a:pt x="28" y="74"/>
                  <a:pt x="29" y="74"/>
                  <a:pt x="29" y="74"/>
                </a:cubicBezTo>
                <a:cubicBezTo>
                  <a:pt x="29" y="74"/>
                  <a:pt x="30" y="74"/>
                  <a:pt x="30" y="75"/>
                </a:cubicBezTo>
                <a:cubicBezTo>
                  <a:pt x="30" y="86"/>
                  <a:pt x="30" y="86"/>
                  <a:pt x="30" y="86"/>
                </a:cubicBezTo>
                <a:cubicBezTo>
                  <a:pt x="40" y="88"/>
                  <a:pt x="40" y="88"/>
                  <a:pt x="40" y="88"/>
                </a:cubicBezTo>
                <a:cubicBezTo>
                  <a:pt x="46" y="79"/>
                  <a:pt x="46" y="79"/>
                  <a:pt x="46" y="79"/>
                </a:cubicBezTo>
                <a:cubicBezTo>
                  <a:pt x="46" y="79"/>
                  <a:pt x="46" y="78"/>
                  <a:pt x="47" y="79"/>
                </a:cubicBezTo>
                <a:cubicBezTo>
                  <a:pt x="47" y="79"/>
                  <a:pt x="47" y="79"/>
                  <a:pt x="47" y="80"/>
                </a:cubicBezTo>
                <a:close/>
                <a:moveTo>
                  <a:pt x="48" y="54"/>
                </a:moveTo>
                <a:cubicBezTo>
                  <a:pt x="44" y="55"/>
                  <a:pt x="39" y="53"/>
                  <a:pt x="38" y="48"/>
                </a:cubicBezTo>
                <a:cubicBezTo>
                  <a:pt x="37" y="44"/>
                  <a:pt x="39" y="39"/>
                  <a:pt x="44" y="38"/>
                </a:cubicBezTo>
                <a:cubicBezTo>
                  <a:pt x="48" y="37"/>
                  <a:pt x="53" y="39"/>
                  <a:pt x="54" y="44"/>
                </a:cubicBezTo>
                <a:cubicBezTo>
                  <a:pt x="55" y="48"/>
                  <a:pt x="52" y="53"/>
                  <a:pt x="48" y="54"/>
                </a:cubicBezTo>
                <a:close/>
                <a:moveTo>
                  <a:pt x="52" y="4"/>
                </a:moveTo>
                <a:cubicBezTo>
                  <a:pt x="46" y="13"/>
                  <a:pt x="46" y="13"/>
                  <a:pt x="46" y="13"/>
                </a:cubicBezTo>
                <a:cubicBezTo>
                  <a:pt x="46" y="14"/>
                  <a:pt x="45" y="14"/>
                  <a:pt x="45" y="14"/>
                </a:cubicBezTo>
                <a:cubicBezTo>
                  <a:pt x="45" y="13"/>
                  <a:pt x="45" y="13"/>
                  <a:pt x="45" y="12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18"/>
                  <a:pt x="62" y="18"/>
                  <a:pt x="62" y="17"/>
                </a:cubicBezTo>
                <a:cubicBezTo>
                  <a:pt x="62" y="7"/>
                  <a:pt x="62" y="7"/>
                  <a:pt x="62" y="7"/>
                </a:cubicBezTo>
                <a:lnTo>
                  <a:pt x="52" y="4"/>
                </a:lnTo>
                <a:close/>
                <a:moveTo>
                  <a:pt x="81" y="72"/>
                </a:move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62" y="76"/>
                  <a:pt x="62" y="76"/>
                  <a:pt x="62" y="76"/>
                </a:cubicBezTo>
                <a:cubicBezTo>
                  <a:pt x="61" y="75"/>
                  <a:pt x="61" y="75"/>
                  <a:pt x="62" y="75"/>
                </a:cubicBezTo>
                <a:cubicBezTo>
                  <a:pt x="62" y="74"/>
                  <a:pt x="62" y="74"/>
                  <a:pt x="63" y="74"/>
                </a:cubicBezTo>
                <a:cubicBezTo>
                  <a:pt x="72" y="80"/>
                  <a:pt x="72" y="80"/>
                  <a:pt x="72" y="80"/>
                </a:cubicBezTo>
                <a:cubicBezTo>
                  <a:pt x="79" y="72"/>
                  <a:pt x="79" y="72"/>
                  <a:pt x="79" y="72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2"/>
                  <a:pt x="74" y="62"/>
                  <a:pt x="74" y="62"/>
                </a:cubicBezTo>
                <a:cubicBezTo>
                  <a:pt x="75" y="61"/>
                  <a:pt x="75" y="62"/>
                  <a:pt x="75" y="6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3" name="Freeform 502"/>
          <p:cNvSpPr>
            <a:spLocks noEditPoints="1"/>
          </p:cNvSpPr>
          <p:nvPr/>
        </p:nvSpPr>
        <p:spPr bwMode="auto">
          <a:xfrm>
            <a:off x="8878888" y="1905000"/>
            <a:ext cx="593725" cy="439738"/>
          </a:xfrm>
          <a:custGeom>
            <a:avLst/>
            <a:gdLst>
              <a:gd name="T0" fmla="*/ 2147483646 w 107"/>
              <a:gd name="T1" fmla="*/ 2147483646 h 79"/>
              <a:gd name="T2" fmla="*/ 2147483646 w 107"/>
              <a:gd name="T3" fmla="*/ 2147483646 h 79"/>
              <a:gd name="T4" fmla="*/ 2147483646 w 107"/>
              <a:gd name="T5" fmla="*/ 2147483646 h 79"/>
              <a:gd name="T6" fmla="*/ 0 w 107"/>
              <a:gd name="T7" fmla="*/ 2147483646 h 79"/>
              <a:gd name="T8" fmla="*/ 2147483646 w 107"/>
              <a:gd name="T9" fmla="*/ 2147483646 h 79"/>
              <a:gd name="T10" fmla="*/ 2147483646 w 107"/>
              <a:gd name="T11" fmla="*/ 2147483646 h 79"/>
              <a:gd name="T12" fmla="*/ 2147483646 w 107"/>
              <a:gd name="T13" fmla="*/ 2147483646 h 79"/>
              <a:gd name="T14" fmla="*/ 2147483646 w 107"/>
              <a:gd name="T15" fmla="*/ 2147483646 h 79"/>
              <a:gd name="T16" fmla="*/ 2147483646 w 107"/>
              <a:gd name="T17" fmla="*/ 2147483646 h 79"/>
              <a:gd name="T18" fmla="*/ 2147483646 w 107"/>
              <a:gd name="T19" fmla="*/ 2147483646 h 79"/>
              <a:gd name="T20" fmla="*/ 2147483646 w 107"/>
              <a:gd name="T21" fmla="*/ 2147483646 h 79"/>
              <a:gd name="T22" fmla="*/ 2147483646 w 107"/>
              <a:gd name="T23" fmla="*/ 2147483646 h 79"/>
              <a:gd name="T24" fmla="*/ 2147483646 w 107"/>
              <a:gd name="T25" fmla="*/ 2147483646 h 79"/>
              <a:gd name="T26" fmla="*/ 2147483646 w 107"/>
              <a:gd name="T27" fmla="*/ 2147483646 h 79"/>
              <a:gd name="T28" fmla="*/ 2147483646 w 107"/>
              <a:gd name="T29" fmla="*/ 0 h 79"/>
              <a:gd name="T30" fmla="*/ 2147483646 w 107"/>
              <a:gd name="T31" fmla="*/ 0 h 79"/>
              <a:gd name="T32" fmla="*/ 0 w 107"/>
              <a:gd name="T33" fmla="*/ 2147483646 h 79"/>
              <a:gd name="T34" fmla="*/ 0 w 107"/>
              <a:gd name="T35" fmla="*/ 2147483646 h 79"/>
              <a:gd name="T36" fmla="*/ 2147483646 w 107"/>
              <a:gd name="T37" fmla="*/ 2147483646 h 79"/>
              <a:gd name="T38" fmla="*/ 2147483646 w 107"/>
              <a:gd name="T39" fmla="*/ 2147483646 h 7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7" h="79">
                <a:moveTo>
                  <a:pt x="106" y="33"/>
                </a:move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6" y="34"/>
                  <a:pt x="16" y="35"/>
                </a:cubicBezTo>
                <a:cubicBezTo>
                  <a:pt x="0" y="79"/>
                  <a:pt x="0" y="79"/>
                  <a:pt x="0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4"/>
                  <a:pt x="107" y="33"/>
                  <a:pt x="106" y="33"/>
                </a:cubicBezTo>
                <a:close/>
                <a:moveTo>
                  <a:pt x="17" y="30"/>
                </a:moveTo>
                <a:cubicBezTo>
                  <a:pt x="91" y="30"/>
                  <a:pt x="91" y="30"/>
                  <a:pt x="91" y="30"/>
                </a:cubicBezTo>
                <a:cubicBezTo>
                  <a:pt x="91" y="14"/>
                  <a:pt x="91" y="14"/>
                  <a:pt x="91" y="14"/>
                </a:cubicBezTo>
                <a:cubicBezTo>
                  <a:pt x="91" y="13"/>
                  <a:pt x="90" y="13"/>
                  <a:pt x="90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0" y="13"/>
                  <a:pt x="40" y="12"/>
                  <a:pt x="40" y="12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0"/>
                  <a:pt x="0" y="70"/>
                  <a:pt x="0" y="70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2"/>
                  <a:pt x="15" y="30"/>
                  <a:pt x="17" y="3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4" name="Freeform 370"/>
          <p:cNvSpPr>
            <a:spLocks noEditPoints="1"/>
          </p:cNvSpPr>
          <p:nvPr/>
        </p:nvSpPr>
        <p:spPr bwMode="auto">
          <a:xfrm>
            <a:off x="2613025" y="1917700"/>
            <a:ext cx="495300" cy="600075"/>
          </a:xfrm>
          <a:custGeom>
            <a:avLst/>
            <a:gdLst>
              <a:gd name="T0" fmla="*/ 2147483646 w 73"/>
              <a:gd name="T1" fmla="*/ 2147483646 h 88"/>
              <a:gd name="T2" fmla="*/ 2147483646 w 73"/>
              <a:gd name="T3" fmla="*/ 2147483646 h 88"/>
              <a:gd name="T4" fmla="*/ 2147483646 w 73"/>
              <a:gd name="T5" fmla="*/ 2147483646 h 88"/>
              <a:gd name="T6" fmla="*/ 2147483646 w 73"/>
              <a:gd name="T7" fmla="*/ 2147483646 h 88"/>
              <a:gd name="T8" fmla="*/ 2147483646 w 73"/>
              <a:gd name="T9" fmla="*/ 2147483646 h 88"/>
              <a:gd name="T10" fmla="*/ 2147483646 w 73"/>
              <a:gd name="T11" fmla="*/ 2147483646 h 88"/>
              <a:gd name="T12" fmla="*/ 2147483646 w 73"/>
              <a:gd name="T13" fmla="*/ 2147483646 h 88"/>
              <a:gd name="T14" fmla="*/ 2147483646 w 73"/>
              <a:gd name="T15" fmla="*/ 2147483646 h 88"/>
              <a:gd name="T16" fmla="*/ 2147483646 w 73"/>
              <a:gd name="T17" fmla="*/ 2147483646 h 88"/>
              <a:gd name="T18" fmla="*/ 2147483646 w 73"/>
              <a:gd name="T19" fmla="*/ 2147483646 h 88"/>
              <a:gd name="T20" fmla="*/ 2147483646 w 73"/>
              <a:gd name="T21" fmla="*/ 2147483646 h 88"/>
              <a:gd name="T22" fmla="*/ 2147483646 w 73"/>
              <a:gd name="T23" fmla="*/ 2147483646 h 88"/>
              <a:gd name="T24" fmla="*/ 2147483646 w 73"/>
              <a:gd name="T25" fmla="*/ 2147483646 h 88"/>
              <a:gd name="T26" fmla="*/ 2147483646 w 73"/>
              <a:gd name="T27" fmla="*/ 2147483646 h 88"/>
              <a:gd name="T28" fmla="*/ 2147483646 w 73"/>
              <a:gd name="T29" fmla="*/ 2147483646 h 88"/>
              <a:gd name="T30" fmla="*/ 2147483646 w 73"/>
              <a:gd name="T31" fmla="*/ 2147483646 h 88"/>
              <a:gd name="T32" fmla="*/ 2147483646 w 73"/>
              <a:gd name="T33" fmla="*/ 2147483646 h 88"/>
              <a:gd name="T34" fmla="*/ 2147483646 w 73"/>
              <a:gd name="T35" fmla="*/ 2147483646 h 88"/>
              <a:gd name="T36" fmla="*/ 2147483646 w 73"/>
              <a:gd name="T37" fmla="*/ 2147483646 h 88"/>
              <a:gd name="T38" fmla="*/ 2147483646 w 73"/>
              <a:gd name="T39" fmla="*/ 2147483646 h 88"/>
              <a:gd name="T40" fmla="*/ 2147483646 w 73"/>
              <a:gd name="T41" fmla="*/ 2147483646 h 88"/>
              <a:gd name="T42" fmla="*/ 2147483646 w 73"/>
              <a:gd name="T43" fmla="*/ 2147483646 h 88"/>
              <a:gd name="T44" fmla="*/ 2147483646 w 73"/>
              <a:gd name="T45" fmla="*/ 2147483646 h 88"/>
              <a:gd name="T46" fmla="*/ 2147483646 w 73"/>
              <a:gd name="T47" fmla="*/ 2147483646 h 88"/>
              <a:gd name="T48" fmla="*/ 2147483646 w 73"/>
              <a:gd name="T49" fmla="*/ 2147483646 h 88"/>
              <a:gd name="T50" fmla="*/ 2147483646 w 73"/>
              <a:gd name="T51" fmla="*/ 2147483646 h 88"/>
              <a:gd name="T52" fmla="*/ 2147483646 w 73"/>
              <a:gd name="T53" fmla="*/ 2147483646 h 88"/>
              <a:gd name="T54" fmla="*/ 2147483646 w 73"/>
              <a:gd name="T55" fmla="*/ 2147483646 h 88"/>
              <a:gd name="T56" fmla="*/ 2147483646 w 73"/>
              <a:gd name="T57" fmla="*/ 2147483646 h 88"/>
              <a:gd name="T58" fmla="*/ 2147483646 w 73"/>
              <a:gd name="T59" fmla="*/ 2147483646 h 88"/>
              <a:gd name="T60" fmla="*/ 2147483646 w 73"/>
              <a:gd name="T61" fmla="*/ 2147483646 h 88"/>
              <a:gd name="T62" fmla="*/ 2147483646 w 73"/>
              <a:gd name="T63" fmla="*/ 2147483646 h 88"/>
              <a:gd name="T64" fmla="*/ 2147483646 w 73"/>
              <a:gd name="T65" fmla="*/ 2147483646 h 88"/>
              <a:gd name="T66" fmla="*/ 2147483646 w 73"/>
              <a:gd name="T67" fmla="*/ 2147483646 h 88"/>
              <a:gd name="T68" fmla="*/ 2147483646 w 73"/>
              <a:gd name="T69" fmla="*/ 2147483646 h 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3" h="88">
                <a:moveTo>
                  <a:pt x="60" y="8"/>
                </a:moveTo>
                <a:cubicBezTo>
                  <a:pt x="50" y="0"/>
                  <a:pt x="36" y="3"/>
                  <a:pt x="28" y="13"/>
                </a:cubicBezTo>
                <a:cubicBezTo>
                  <a:pt x="22" y="22"/>
                  <a:pt x="23" y="33"/>
                  <a:pt x="29" y="41"/>
                </a:cubicBezTo>
                <a:cubicBezTo>
                  <a:pt x="2" y="79"/>
                  <a:pt x="2" y="79"/>
                  <a:pt x="2" y="79"/>
                </a:cubicBezTo>
                <a:cubicBezTo>
                  <a:pt x="0" y="81"/>
                  <a:pt x="1" y="85"/>
                  <a:pt x="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2" y="48"/>
                  <a:pt x="33" y="49"/>
                </a:cubicBezTo>
                <a:cubicBezTo>
                  <a:pt x="34" y="49"/>
                  <a:pt x="34" y="50"/>
                  <a:pt x="33" y="51"/>
                </a:cubicBezTo>
                <a:cubicBezTo>
                  <a:pt x="6" y="88"/>
                  <a:pt x="6" y="88"/>
                  <a:pt x="6" y="88"/>
                </a:cubicBezTo>
                <a:cubicBezTo>
                  <a:pt x="13" y="87"/>
                  <a:pt x="13" y="87"/>
                  <a:pt x="13" y="87"/>
                </a:cubicBezTo>
                <a:cubicBezTo>
                  <a:pt x="14" y="85"/>
                  <a:pt x="14" y="85"/>
                  <a:pt x="14" y="85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0"/>
                  <a:pt x="18" y="80"/>
                  <a:pt x="18" y="80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8"/>
                  <a:pt x="23" y="78"/>
                  <a:pt x="23" y="78"/>
                </a:cubicBezTo>
                <a:cubicBezTo>
                  <a:pt x="25" y="75"/>
                  <a:pt x="25" y="75"/>
                  <a:pt x="25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1" y="72"/>
                  <a:pt x="31" y="72"/>
                  <a:pt x="31" y="72"/>
                </a:cubicBezTo>
                <a:cubicBezTo>
                  <a:pt x="30" y="66"/>
                  <a:pt x="30" y="66"/>
                  <a:pt x="30" y="66"/>
                </a:cubicBezTo>
                <a:cubicBezTo>
                  <a:pt x="31" y="65"/>
                  <a:pt x="31" y="65"/>
                  <a:pt x="31" y="65"/>
                </a:cubicBezTo>
                <a:cubicBezTo>
                  <a:pt x="37" y="64"/>
                  <a:pt x="37" y="64"/>
                  <a:pt x="37" y="64"/>
                </a:cubicBezTo>
                <a:cubicBezTo>
                  <a:pt x="34" y="59"/>
                  <a:pt x="34" y="59"/>
                  <a:pt x="34" y="59"/>
                </a:cubicBezTo>
                <a:cubicBezTo>
                  <a:pt x="40" y="57"/>
                  <a:pt x="40" y="57"/>
                  <a:pt x="40" y="57"/>
                </a:cubicBezTo>
                <a:cubicBezTo>
                  <a:pt x="36" y="51"/>
                  <a:pt x="36" y="51"/>
                  <a:pt x="36" y="51"/>
                </a:cubicBezTo>
                <a:cubicBezTo>
                  <a:pt x="39" y="48"/>
                  <a:pt x="39" y="48"/>
                  <a:pt x="39" y="48"/>
                </a:cubicBezTo>
                <a:cubicBezTo>
                  <a:pt x="48" y="52"/>
                  <a:pt x="59" y="49"/>
                  <a:pt x="66" y="40"/>
                </a:cubicBezTo>
                <a:cubicBezTo>
                  <a:pt x="73" y="30"/>
                  <a:pt x="71" y="15"/>
                  <a:pt x="60" y="8"/>
                </a:cubicBezTo>
                <a:close/>
                <a:moveTo>
                  <a:pt x="58" y="19"/>
                </a:moveTo>
                <a:cubicBezTo>
                  <a:pt x="56" y="21"/>
                  <a:pt x="53" y="22"/>
                  <a:pt x="51" y="20"/>
                </a:cubicBezTo>
                <a:cubicBezTo>
                  <a:pt x="49" y="19"/>
                  <a:pt x="49" y="16"/>
                  <a:pt x="50" y="14"/>
                </a:cubicBezTo>
                <a:cubicBezTo>
                  <a:pt x="52" y="12"/>
                  <a:pt x="55" y="11"/>
                  <a:pt x="57" y="13"/>
                </a:cubicBezTo>
                <a:cubicBezTo>
                  <a:pt x="59" y="14"/>
                  <a:pt x="59" y="17"/>
                  <a:pt x="58" y="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1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300" name="文本框 22"/>
          <p:cNvSpPr txBox="1">
            <a:spLocks noChangeArrowheads="1"/>
          </p:cNvSpPr>
          <p:nvPr/>
        </p:nvSpPr>
        <p:spPr bwMode="auto">
          <a:xfrm>
            <a:off x="8229600" y="2514726"/>
            <a:ext cx="18991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为师生提供服务</a:t>
            </a:r>
            <a:endParaRPr 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1" name="TextBox 35"/>
          <p:cNvSpPr txBox="1">
            <a:spLocks noChangeArrowheads="1"/>
          </p:cNvSpPr>
          <p:nvPr/>
        </p:nvSpPr>
        <p:spPr bwMode="auto">
          <a:xfrm>
            <a:off x="3475355" y="120650"/>
            <a:ext cx="7178675" cy="46177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6600" b="1" dirty="0" smtClean="0">
                <a:solidFill>
                  <a:srgbClr val="FF0000"/>
                </a:solidFill>
                <a:latin typeface="华文彩云" panose="02010800040101010101" charset="-122"/>
                <a:ea typeface="华文彩云" panose="02010800040101010101" charset="-122"/>
              </a:rPr>
              <a:t>安全</a:t>
            </a:r>
            <a:endParaRPr lang="zh-CN" altLang="zh-CN" sz="6600" b="1" dirty="0" smtClean="0">
              <a:solidFill>
                <a:srgbClr val="FF0000"/>
              </a:solidFill>
              <a:latin typeface="华文彩云" panose="02010800040101010101" charset="-122"/>
              <a:ea typeface="华文彩云" panose="020108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6600" b="1" dirty="0" smtClean="0">
                <a:solidFill>
                  <a:srgbClr val="FF0000"/>
                </a:solidFill>
                <a:latin typeface="华文彩云" panose="02010800040101010101" charset="-122"/>
                <a:ea typeface="华文彩云" panose="02010800040101010101" charset="-122"/>
              </a:rPr>
              <a:t>             稳定</a:t>
            </a:r>
            <a:endParaRPr lang="zh-CN" altLang="zh-CN" sz="6600" b="1" dirty="0" smtClean="0">
              <a:solidFill>
                <a:srgbClr val="FF0000"/>
              </a:solidFill>
              <a:latin typeface="华文彩云" panose="02010800040101010101" charset="-122"/>
              <a:ea typeface="华文彩云" panose="020108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6600" b="1" dirty="0" smtClean="0">
                <a:solidFill>
                  <a:srgbClr val="FF0000"/>
                </a:solidFill>
                <a:latin typeface="华文彩云" panose="02010800040101010101" charset="-122"/>
                <a:ea typeface="华文彩云" panose="02010800040101010101" charset="-122"/>
              </a:rPr>
              <a:t>                         和谐</a:t>
            </a:r>
            <a:endParaRPr lang="zh-CN" altLang="zh-CN" sz="6600" b="1" dirty="0" smtClean="0">
              <a:solidFill>
                <a:srgbClr val="FF0000"/>
              </a:solidFill>
              <a:latin typeface="华文彩云" panose="02010800040101010101" charset="-122"/>
              <a:ea typeface="华文彩云" panose="02010800040101010101" charset="-122"/>
            </a:endParaRPr>
          </a:p>
        </p:txBody>
      </p:sp>
      <p:pic>
        <p:nvPicPr>
          <p:cNvPr id="17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1840230" y="4776470"/>
            <a:ext cx="4773930" cy="11887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民以食为天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3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3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3000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/>
      <p:bldP spid="1230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/>
          <p:nvPr/>
        </p:nvGrpSpPr>
        <p:grpSpPr bwMode="auto">
          <a:xfrm>
            <a:off x="-198438" y="-941388"/>
            <a:ext cx="12887326" cy="5610226"/>
            <a:chOff x="0" y="0"/>
            <a:chExt cx="12886858" cy="5610897"/>
          </a:xfrm>
        </p:grpSpPr>
        <p:sp>
          <p:nvSpPr>
            <p:cNvPr id="3085" name="任意多边形 17"/>
            <p:cNvSpPr/>
            <p:nvPr/>
          </p:nvSpPr>
          <p:spPr bwMode="auto">
            <a:xfrm rot="559944">
              <a:off x="0" y="116614"/>
              <a:ext cx="12886858" cy="5494283"/>
            </a:xfrm>
            <a:custGeom>
              <a:avLst/>
              <a:gdLst>
                <a:gd name="T0" fmla="*/ 0 w 12886858"/>
                <a:gd name="T1" fmla="*/ 1977077 h 5494283"/>
                <a:gd name="T2" fmla="*/ 12030627 w 12886858"/>
                <a:gd name="T3" fmla="*/ 0 h 5494283"/>
                <a:gd name="T4" fmla="*/ 12886858 w 12886858"/>
                <a:gd name="T5" fmla="*/ 5210211 h 5494283"/>
                <a:gd name="T6" fmla="*/ 12477698 w 12886858"/>
                <a:gd name="T7" fmla="*/ 5267249 h 5494283"/>
                <a:gd name="T8" fmla="*/ 8830760 w 12886858"/>
                <a:gd name="T9" fmla="*/ 5494283 h 5494283"/>
                <a:gd name="T10" fmla="*/ 385411 w 12886858"/>
                <a:gd name="T11" fmla="*/ 3857767 h 5494283"/>
                <a:gd name="T12" fmla="*/ 299428 w 12886858"/>
                <a:gd name="T13" fmla="*/ 3799121 h 5494283"/>
                <a:gd name="T14" fmla="*/ 0 w 12886858"/>
                <a:gd name="T15" fmla="*/ 1977077 h 54942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886858" h="5494283">
                  <a:moveTo>
                    <a:pt x="0" y="1977077"/>
                  </a:moveTo>
                  <a:lnTo>
                    <a:pt x="12030627" y="0"/>
                  </a:lnTo>
                  <a:lnTo>
                    <a:pt x="12886858" y="5210211"/>
                  </a:lnTo>
                  <a:lnTo>
                    <a:pt x="12477698" y="5267249"/>
                  </a:lnTo>
                  <a:cubicBezTo>
                    <a:pt x="11356776" y="5413442"/>
                    <a:pt x="10124385" y="5494283"/>
                    <a:pt x="8830760" y="5494283"/>
                  </a:cubicBezTo>
                  <a:cubicBezTo>
                    <a:pt x="5111592" y="5494283"/>
                    <a:pt x="1898552" y="4826078"/>
                    <a:pt x="385411" y="3857767"/>
                  </a:cubicBezTo>
                  <a:lnTo>
                    <a:pt x="299428" y="3799121"/>
                  </a:lnTo>
                  <a:lnTo>
                    <a:pt x="0" y="1977077"/>
                  </a:lnTo>
                  <a:close/>
                </a:path>
              </a:pathLst>
            </a:custGeom>
            <a:solidFill>
              <a:srgbClr val="E8E8E9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86" name="任意多边形 15"/>
            <p:cNvSpPr/>
            <p:nvPr/>
          </p:nvSpPr>
          <p:spPr bwMode="auto">
            <a:xfrm rot="559944">
              <a:off x="53996" y="0"/>
              <a:ext cx="12756242" cy="4839002"/>
            </a:xfrm>
            <a:custGeom>
              <a:avLst/>
              <a:gdLst>
                <a:gd name="T0" fmla="*/ 0 w 12756242"/>
                <a:gd name="T1" fmla="*/ 1977077 h 4839002"/>
                <a:gd name="T2" fmla="*/ 12030626 w 12756242"/>
                <a:gd name="T3" fmla="*/ 0 h 4839002"/>
                <a:gd name="T4" fmla="*/ 12756242 w 12756242"/>
                <a:gd name="T5" fmla="*/ 4415416 h 4839002"/>
                <a:gd name="T6" fmla="*/ 12729272 w 12756242"/>
                <a:gd name="T7" fmla="*/ 4420748 h 4839002"/>
                <a:gd name="T8" fmla="*/ 7870970 w 12756242"/>
                <a:gd name="T9" fmla="*/ 4839002 h 4839002"/>
                <a:gd name="T10" fmla="*/ 641193 w 12756242"/>
                <a:gd name="T11" fmla="*/ 3787663 h 4839002"/>
                <a:gd name="T12" fmla="*/ 272567 w 12756242"/>
                <a:gd name="T13" fmla="*/ 3635659 h 4839002"/>
                <a:gd name="T14" fmla="*/ 0 w 12756242"/>
                <a:gd name="T15" fmla="*/ 1977077 h 48390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756242" h="4839002">
                  <a:moveTo>
                    <a:pt x="0" y="1977077"/>
                  </a:moveTo>
                  <a:lnTo>
                    <a:pt x="12030626" y="0"/>
                  </a:lnTo>
                  <a:lnTo>
                    <a:pt x="12756242" y="4415416"/>
                  </a:lnTo>
                  <a:lnTo>
                    <a:pt x="12729272" y="4420748"/>
                  </a:lnTo>
                  <a:cubicBezTo>
                    <a:pt x="11312668" y="4686161"/>
                    <a:pt x="9649703" y="4839003"/>
                    <a:pt x="7870970" y="4839002"/>
                  </a:cubicBezTo>
                  <a:cubicBezTo>
                    <a:pt x="4960315" y="4839002"/>
                    <a:pt x="2359654" y="4429742"/>
                    <a:pt x="641193" y="3787663"/>
                  </a:cubicBezTo>
                  <a:lnTo>
                    <a:pt x="272567" y="3635659"/>
                  </a:lnTo>
                  <a:lnTo>
                    <a:pt x="0" y="1977077"/>
                  </a:lnTo>
                  <a:close/>
                </a:path>
              </a:pathLst>
            </a:custGeom>
            <a:solidFill>
              <a:srgbClr val="DFDFDF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5" name="矩形 19"/>
          <p:cNvSpPr>
            <a:spLocks noChangeArrowheads="1"/>
          </p:cNvSpPr>
          <p:nvPr/>
        </p:nvSpPr>
        <p:spPr bwMode="auto">
          <a:xfrm>
            <a:off x="0" y="3122613"/>
            <a:ext cx="4792663" cy="1560512"/>
          </a:xfrm>
          <a:prstGeom prst="rect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6" name="图片 21"/>
          <p:cNvPicPr>
            <a:picLocks noChangeAspect="1" noChangeArrowheads="1"/>
          </p:cNvPicPr>
          <p:nvPr/>
        </p:nvPicPr>
        <p:blipFill>
          <a:blip r:embed="rId1" cstate="print"/>
          <a:stretch>
            <a:fillRect/>
          </a:stretch>
        </p:blipFill>
        <p:spPr bwMode="auto">
          <a:xfrm>
            <a:off x="5043753" y="3122613"/>
            <a:ext cx="2325768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2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776193" y="3167880"/>
            <a:ext cx="2047633" cy="1503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2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402947" y="3141552"/>
            <a:ext cx="2329527" cy="153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矩形 24"/>
          <p:cNvSpPr/>
          <p:nvPr/>
        </p:nvSpPr>
        <p:spPr bwMode="auto">
          <a:xfrm>
            <a:off x="0" y="4832350"/>
            <a:ext cx="7502525" cy="95250"/>
          </a:xfrm>
          <a:custGeom>
            <a:avLst/>
            <a:gdLst>
              <a:gd name="T0" fmla="*/ 0 w 7501732"/>
              <a:gd name="T1" fmla="*/ 0 h 94593"/>
              <a:gd name="T2" fmla="*/ 7461875 w 7501732"/>
              <a:gd name="T3" fmla="*/ 6528 h 94593"/>
              <a:gd name="T4" fmla="*/ 7504904 w 7501732"/>
              <a:gd name="T5" fmla="*/ 97249 h 94593"/>
              <a:gd name="T6" fmla="*/ 0 w 7501732"/>
              <a:gd name="T7" fmla="*/ 97249 h 94593"/>
              <a:gd name="T8" fmla="*/ 0 w 7501732"/>
              <a:gd name="T9" fmla="*/ 0 h 945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501732" h="94593">
                <a:moveTo>
                  <a:pt x="0" y="0"/>
                </a:moveTo>
                <a:lnTo>
                  <a:pt x="7458720" y="6350"/>
                </a:lnTo>
                <a:lnTo>
                  <a:pt x="7501732" y="94593"/>
                </a:lnTo>
                <a:lnTo>
                  <a:pt x="0" y="94593"/>
                </a:lnTo>
                <a:lnTo>
                  <a:pt x="0" y="0"/>
                </a:lnTo>
                <a:close/>
              </a:path>
            </a:pathLst>
          </a:custGeom>
          <a:solidFill>
            <a:srgbClr val="E5AA57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0" name="矩形 25"/>
          <p:cNvSpPr/>
          <p:nvPr/>
        </p:nvSpPr>
        <p:spPr bwMode="auto">
          <a:xfrm>
            <a:off x="7515225" y="4832350"/>
            <a:ext cx="4676775" cy="95250"/>
          </a:xfrm>
          <a:custGeom>
            <a:avLst/>
            <a:gdLst>
              <a:gd name="T0" fmla="*/ 0 w 4676187"/>
              <a:gd name="T1" fmla="*/ 0 h 94594"/>
              <a:gd name="T2" fmla="*/ 4678539 w 4676187"/>
              <a:gd name="T3" fmla="*/ 0 h 94594"/>
              <a:gd name="T4" fmla="*/ 4678539 w 4676187"/>
              <a:gd name="T5" fmla="*/ 97246 h 94594"/>
              <a:gd name="T6" fmla="*/ 57538 w 4676187"/>
              <a:gd name="T7" fmla="*/ 97246 h 94594"/>
              <a:gd name="T8" fmla="*/ 0 w 4676187"/>
              <a:gd name="T9" fmla="*/ 0 h 945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76187" h="94594">
                <a:moveTo>
                  <a:pt x="0" y="0"/>
                </a:moveTo>
                <a:lnTo>
                  <a:pt x="4676187" y="0"/>
                </a:lnTo>
                <a:lnTo>
                  <a:pt x="4676187" y="94594"/>
                </a:lnTo>
                <a:lnTo>
                  <a:pt x="57510" y="94594"/>
                </a:lnTo>
                <a:lnTo>
                  <a:pt x="0" y="0"/>
                </a:lnTo>
                <a:close/>
              </a:path>
            </a:pathLst>
          </a:custGeom>
          <a:solidFill>
            <a:srgbClr val="0176AB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1" name="文本框 26"/>
          <p:cNvSpPr txBox="1">
            <a:spLocks noChangeArrowheads="1"/>
          </p:cNvSpPr>
          <p:nvPr/>
        </p:nvSpPr>
        <p:spPr bwMode="auto">
          <a:xfrm>
            <a:off x="4667250" y="1511300"/>
            <a:ext cx="554513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</a:t>
            </a:r>
            <a:endParaRPr lang="zh-CN" altLang="en-US" sz="6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83" name="直接连接符 60"/>
          <p:cNvCxnSpPr>
            <a:cxnSpLocks noChangeShapeType="1"/>
          </p:cNvCxnSpPr>
          <p:nvPr/>
        </p:nvCxnSpPr>
        <p:spPr bwMode="auto">
          <a:xfrm>
            <a:off x="2152650" y="3589338"/>
            <a:ext cx="0" cy="598487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</p:spPr>
      </p:cxnSp>
      <p:pic>
        <p:nvPicPr>
          <p:cNvPr id="15" name="Picture 28" descr="简化标志副本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9358" y="330590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1" name="组合 13"/>
          <p:cNvGrpSpPr/>
          <p:nvPr/>
        </p:nvGrpSpPr>
        <p:grpSpPr bwMode="auto">
          <a:xfrm>
            <a:off x="2447925" y="2273300"/>
            <a:ext cx="7296150" cy="1209675"/>
            <a:chOff x="0" y="0"/>
            <a:chExt cx="4331070" cy="718167"/>
          </a:xfrm>
        </p:grpSpPr>
        <p:sp>
          <p:nvSpPr>
            <p:cNvPr id="4104" name="任意多边形 45"/>
            <p:cNvSpPr/>
            <p:nvPr/>
          </p:nvSpPr>
          <p:spPr bwMode="auto">
            <a:xfrm>
              <a:off x="21207" y="616567"/>
              <a:ext cx="1307927" cy="101600"/>
            </a:xfrm>
            <a:custGeom>
              <a:avLst/>
              <a:gdLst>
                <a:gd name="T0" fmla="*/ 0 w 1307927"/>
                <a:gd name="T1" fmla="*/ 0 h 101600"/>
                <a:gd name="T2" fmla="*/ 1223454 w 1307927"/>
                <a:gd name="T3" fmla="*/ 0 h 101600"/>
                <a:gd name="T4" fmla="*/ 1307927 w 1307927"/>
                <a:gd name="T5" fmla="*/ 101600 h 101600"/>
                <a:gd name="T6" fmla="*/ 0 w 1307927"/>
                <a:gd name="T7" fmla="*/ 101600 h 101600"/>
                <a:gd name="T8" fmla="*/ 0 w 1307927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7927" h="101600">
                  <a:moveTo>
                    <a:pt x="0" y="0"/>
                  </a:moveTo>
                  <a:lnTo>
                    <a:pt x="1223454" y="0"/>
                  </a:lnTo>
                  <a:lnTo>
                    <a:pt x="1307927" y="101600"/>
                  </a:lnTo>
                  <a:lnTo>
                    <a:pt x="0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57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5" name="任意多边形 126"/>
            <p:cNvSpPr/>
            <p:nvPr/>
          </p:nvSpPr>
          <p:spPr bwMode="auto">
            <a:xfrm>
              <a:off x="1439654" y="616567"/>
              <a:ext cx="2891416" cy="101600"/>
            </a:xfrm>
            <a:custGeom>
              <a:avLst/>
              <a:gdLst>
                <a:gd name="T0" fmla="*/ 0 w 2891416"/>
                <a:gd name="T1" fmla="*/ 0 h 101600"/>
                <a:gd name="T2" fmla="*/ 2891416 w 2891416"/>
                <a:gd name="T3" fmla="*/ 0 h 101600"/>
                <a:gd name="T4" fmla="*/ 2891416 w 2891416"/>
                <a:gd name="T5" fmla="*/ 101600 h 101600"/>
                <a:gd name="T6" fmla="*/ 84473 w 2891416"/>
                <a:gd name="T7" fmla="*/ 101600 h 101600"/>
                <a:gd name="T8" fmla="*/ 0 w 2891416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91416" h="101600">
                  <a:moveTo>
                    <a:pt x="0" y="0"/>
                  </a:moveTo>
                  <a:lnTo>
                    <a:pt x="2891416" y="0"/>
                  </a:lnTo>
                  <a:lnTo>
                    <a:pt x="2891416" y="101600"/>
                  </a:lnTo>
                  <a:lnTo>
                    <a:pt x="8447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76AB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6" name="文本框 69"/>
            <p:cNvSpPr txBox="1">
              <a:spLocks noChangeArrowheads="1"/>
            </p:cNvSpPr>
            <p:nvPr/>
          </p:nvSpPr>
          <p:spPr bwMode="auto">
            <a:xfrm>
              <a:off x="1591673" y="0"/>
              <a:ext cx="2591954" cy="602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6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目的及意义</a:t>
              </a:r>
              <a:endParaRPr lang="zh-CN" sz="6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07" name="文本框 69"/>
            <p:cNvSpPr txBox="1">
              <a:spLocks noChangeArrowheads="1"/>
            </p:cNvSpPr>
            <p:nvPr/>
          </p:nvSpPr>
          <p:spPr bwMode="auto">
            <a:xfrm>
              <a:off x="0" y="146159"/>
              <a:ext cx="1329134" cy="4567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sz="44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sz="4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3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125" name="组合 20"/>
          <p:cNvGrpSpPr>
            <a:grpSpLocks noChangeAspect="1"/>
          </p:cNvGrpSpPr>
          <p:nvPr/>
        </p:nvGrpSpPr>
        <p:grpSpPr bwMode="auto">
          <a:xfrm>
            <a:off x="1255713" y="1885950"/>
            <a:ext cx="3282950" cy="3552825"/>
            <a:chOff x="0" y="0"/>
            <a:chExt cx="3282696" cy="3553036"/>
          </a:xfrm>
        </p:grpSpPr>
        <p:pic>
          <p:nvPicPr>
            <p:cNvPr id="5144" name="图片 21"/>
            <p:cNvPicPr>
              <a:picLocks noChangeAspect="1" noChangeArrowheads="1"/>
            </p:cNvPicPr>
            <p:nvPr/>
          </p:nvPicPr>
          <p:blipFill>
            <a:blip r:embed="rId1" cstate="print"/>
            <a:srcRect l="34692" t="13007" r="19736" b="12762"/>
            <a:stretch>
              <a:fillRect/>
            </a:stretch>
          </p:blipFill>
          <p:spPr bwMode="auto">
            <a:xfrm>
              <a:off x="695400" y="697517"/>
              <a:ext cx="1819656" cy="1974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5" name="Picture 8" descr="00"/>
            <p:cNvPicPr>
              <a:picLocks noChangeAspect="1" noChangeArrowheads="1"/>
            </p:cNvPicPr>
            <p:nvPr/>
          </p:nvPicPr>
          <p:blipFill>
            <a:blip r:embed="rId2" cstate="print"/>
            <a:srcRect l="4005" t="3050" r="5560" b="2527"/>
            <a:stretch>
              <a:fillRect/>
            </a:stretch>
          </p:blipFill>
          <p:spPr bwMode="auto">
            <a:xfrm>
              <a:off x="0" y="0"/>
              <a:ext cx="3282696" cy="3553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126" name="圆角矩形 30"/>
          <p:cNvSpPr>
            <a:spLocks noChangeArrowheads="1"/>
          </p:cNvSpPr>
          <p:nvPr/>
        </p:nvSpPr>
        <p:spPr bwMode="auto">
          <a:xfrm>
            <a:off x="5653088" y="1484313"/>
            <a:ext cx="2597150" cy="44291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5130" name="文本框 27"/>
          <p:cNvSpPr txBox="1">
            <a:spLocks noChangeArrowheads="1"/>
          </p:cNvSpPr>
          <p:nvPr/>
        </p:nvSpPr>
        <p:spPr bwMode="auto">
          <a:xfrm>
            <a:off x="6054725" y="1522413"/>
            <a:ext cx="20574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目的及意义</a:t>
            </a:r>
            <a:endParaRPr lang="zh-CN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矩形 7"/>
          <p:cNvSpPr>
            <a:spLocks noChangeArrowheads="1"/>
          </p:cNvSpPr>
          <p:nvPr/>
        </p:nvSpPr>
        <p:spPr bwMode="auto">
          <a:xfrm>
            <a:off x="5099539" y="1960563"/>
            <a:ext cx="6321670" cy="34855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在后勤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党政和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后勤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工会的正确领导下，在后勤管理处行政的大力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帮助指导</a:t>
            </a:r>
            <a:r>
              <a:rPr lang="zh-CN" altLang="zh-CN" sz="2100" b="1">
                <a:latin typeface="华文楷体" panose="02010600040101010101" pitchFamily="2" charset="-122"/>
                <a:ea typeface="华文楷体" panose="02010600040101010101" pitchFamily="2" charset="-122"/>
              </a:rPr>
              <a:t>下</a:t>
            </a:r>
            <a:r>
              <a:rPr lang="zh-CN" altLang="zh-CN" sz="21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1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餐饮中心</a:t>
            </a:r>
            <a:r>
              <a:rPr lang="zh-CN" altLang="zh-CN" sz="21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工会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根据后勤工会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整体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工作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部署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，坚持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以党的十八大和十八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届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六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中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全会精神为指导，以党的群众路线教育实践活动为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主线</a:t>
            </a:r>
            <a:r>
              <a:rPr lang="zh-CN" altLang="en-US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积极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探索、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创新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工会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活动。全面调动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职工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积极性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创新性，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开拓新思路，为师生提供更加全面周到的饮食服务。</a:t>
            </a:r>
            <a:endParaRPr lang="zh-CN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6" name="Picture 28" descr="简化标志副本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2447925" y="2273300"/>
            <a:ext cx="7296150" cy="1209675"/>
            <a:chOff x="0" y="0"/>
            <a:chExt cx="4331070" cy="718167"/>
          </a:xfrm>
        </p:grpSpPr>
        <p:sp>
          <p:nvSpPr>
            <p:cNvPr id="4104" name="任意多边形 45"/>
            <p:cNvSpPr/>
            <p:nvPr/>
          </p:nvSpPr>
          <p:spPr bwMode="auto">
            <a:xfrm>
              <a:off x="21207" y="616567"/>
              <a:ext cx="1307927" cy="101600"/>
            </a:xfrm>
            <a:custGeom>
              <a:avLst/>
              <a:gdLst>
                <a:gd name="T0" fmla="*/ 0 w 1307927"/>
                <a:gd name="T1" fmla="*/ 0 h 101600"/>
                <a:gd name="T2" fmla="*/ 1223454 w 1307927"/>
                <a:gd name="T3" fmla="*/ 0 h 101600"/>
                <a:gd name="T4" fmla="*/ 1307927 w 1307927"/>
                <a:gd name="T5" fmla="*/ 101600 h 101600"/>
                <a:gd name="T6" fmla="*/ 0 w 1307927"/>
                <a:gd name="T7" fmla="*/ 101600 h 101600"/>
                <a:gd name="T8" fmla="*/ 0 w 1307927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7927" h="101600">
                  <a:moveTo>
                    <a:pt x="0" y="0"/>
                  </a:moveTo>
                  <a:lnTo>
                    <a:pt x="1223454" y="0"/>
                  </a:lnTo>
                  <a:lnTo>
                    <a:pt x="1307927" y="101600"/>
                  </a:lnTo>
                  <a:lnTo>
                    <a:pt x="0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57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5" name="任意多边形 126"/>
            <p:cNvSpPr/>
            <p:nvPr/>
          </p:nvSpPr>
          <p:spPr bwMode="auto">
            <a:xfrm>
              <a:off x="1439654" y="616567"/>
              <a:ext cx="2891416" cy="101600"/>
            </a:xfrm>
            <a:custGeom>
              <a:avLst/>
              <a:gdLst>
                <a:gd name="T0" fmla="*/ 0 w 2891416"/>
                <a:gd name="T1" fmla="*/ 0 h 101600"/>
                <a:gd name="T2" fmla="*/ 2891416 w 2891416"/>
                <a:gd name="T3" fmla="*/ 0 h 101600"/>
                <a:gd name="T4" fmla="*/ 2891416 w 2891416"/>
                <a:gd name="T5" fmla="*/ 101600 h 101600"/>
                <a:gd name="T6" fmla="*/ 84473 w 2891416"/>
                <a:gd name="T7" fmla="*/ 101600 h 101600"/>
                <a:gd name="T8" fmla="*/ 0 w 2891416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91416" h="101600">
                  <a:moveTo>
                    <a:pt x="0" y="0"/>
                  </a:moveTo>
                  <a:lnTo>
                    <a:pt x="2891416" y="0"/>
                  </a:lnTo>
                  <a:lnTo>
                    <a:pt x="2891416" y="101600"/>
                  </a:lnTo>
                  <a:lnTo>
                    <a:pt x="8447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76AB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6" name="文本框 69"/>
            <p:cNvSpPr txBox="1">
              <a:spLocks noChangeArrowheads="1"/>
            </p:cNvSpPr>
            <p:nvPr/>
          </p:nvSpPr>
          <p:spPr bwMode="auto">
            <a:xfrm>
              <a:off x="1591673" y="0"/>
              <a:ext cx="2591954" cy="602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6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活动背景</a:t>
              </a:r>
              <a:endParaRPr lang="zh-CN" sz="6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07" name="文本框 69"/>
            <p:cNvSpPr txBox="1">
              <a:spLocks noChangeArrowheads="1"/>
            </p:cNvSpPr>
            <p:nvPr/>
          </p:nvSpPr>
          <p:spPr bwMode="auto">
            <a:xfrm>
              <a:off x="0" y="146159"/>
              <a:ext cx="1329134" cy="4567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44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sz="4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7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8" name="文本框 69"/>
          <p:cNvSpPr txBox="1">
            <a:spLocks noChangeArrowheads="1"/>
          </p:cNvSpPr>
          <p:nvPr/>
        </p:nvSpPr>
        <p:spPr bwMode="auto">
          <a:xfrm>
            <a:off x="751620" y="1041070"/>
            <a:ext cx="240188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活动背景</a:t>
            </a:r>
            <a:endParaRPr lang="en-US" altLang="zh-CN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饼形 6"/>
          <p:cNvSpPr/>
          <p:nvPr/>
        </p:nvSpPr>
        <p:spPr bwMode="auto">
          <a:xfrm rot="-173390">
            <a:off x="7188200" y="2087563"/>
            <a:ext cx="3929063" cy="3929062"/>
          </a:xfrm>
          <a:custGeom>
            <a:avLst/>
            <a:gdLst>
              <a:gd name="T0" fmla="*/ 3929063 w 3929063"/>
              <a:gd name="T1" fmla="*/ 1964531 h 3929062"/>
              <a:gd name="T2" fmla="*/ 2737370 w 3929063"/>
              <a:gd name="T3" fmla="*/ 3770660 h 3929062"/>
              <a:gd name="T4" fmla="*/ 1964532 w 3929063"/>
              <a:gd name="T5" fmla="*/ 1964531 h 3929062"/>
              <a:gd name="T6" fmla="*/ 3929063 w 3929063"/>
              <a:gd name="T7" fmla="*/ 1964531 h 392906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929063" h="3929062">
                <a:moveTo>
                  <a:pt x="3929063" y="1964531"/>
                </a:moveTo>
                <a:cubicBezTo>
                  <a:pt x="3929063" y="2750805"/>
                  <a:pt x="3460246" y="3461343"/>
                  <a:pt x="2737370" y="3770660"/>
                </a:cubicBezTo>
                <a:lnTo>
                  <a:pt x="1964532" y="1964531"/>
                </a:lnTo>
                <a:lnTo>
                  <a:pt x="3929063" y="1964531"/>
                </a:lnTo>
                <a:close/>
              </a:path>
            </a:pathLst>
          </a:custGeom>
          <a:solidFill>
            <a:srgbClr val="E5AA57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61" name="矩形 12"/>
          <p:cNvSpPr>
            <a:spLocks noChangeArrowheads="1"/>
          </p:cNvSpPr>
          <p:nvPr/>
        </p:nvSpPr>
        <p:spPr bwMode="auto">
          <a:xfrm>
            <a:off x="896938" y="1611920"/>
            <a:ext cx="5405437" cy="34855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在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餐饮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服务中心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党政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带领下，工会职工在工作中不断推进党的群众路线教育实践活动，利用自身优势创新多元化餐饮服务。结合新思路、新模式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，通过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大家多次讨论，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集思广益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开拓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思路，最终制定了以厨艺培训为主题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的活动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，既接地气，又符合师生实际需求。</a:t>
            </a:r>
            <a:endParaRPr lang="zh-CN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154" name="椭圆 23"/>
          <p:cNvSpPr/>
          <p:nvPr/>
        </p:nvSpPr>
        <p:spPr bwMode="auto">
          <a:xfrm>
            <a:off x="6759575" y="2019300"/>
            <a:ext cx="2541588" cy="3683000"/>
          </a:xfrm>
          <a:custGeom>
            <a:avLst/>
            <a:gdLst>
              <a:gd name="T0" fmla="*/ 1282087 w 2251968"/>
              <a:gd name="T1" fmla="*/ 0 h 3263462"/>
              <a:gd name="T2" fmla="*/ 3653709 w 2251968"/>
              <a:gd name="T3" fmla="*/ 2707747 h 3263462"/>
              <a:gd name="T4" fmla="*/ 1174917 w 2251968"/>
              <a:gd name="T5" fmla="*/ 5293845 h 3263462"/>
              <a:gd name="T6" fmla="*/ 0 w 2251968"/>
              <a:gd name="T7" fmla="*/ 2694213 h 3263462"/>
              <a:gd name="T8" fmla="*/ 1282087 w 2251968"/>
              <a:gd name="T9" fmla="*/ 0 h 3263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51968" h="3263462">
                <a:moveTo>
                  <a:pt x="790215" y="0"/>
                </a:moveTo>
                <a:lnTo>
                  <a:pt x="2251968" y="1669228"/>
                </a:lnTo>
                <a:lnTo>
                  <a:pt x="724161" y="3263462"/>
                </a:lnTo>
                <a:cubicBezTo>
                  <a:pt x="279418" y="2872729"/>
                  <a:pt x="0" y="2299437"/>
                  <a:pt x="0" y="1660884"/>
                </a:cubicBezTo>
                <a:cubicBezTo>
                  <a:pt x="0" y="990644"/>
                  <a:pt x="307837" y="392303"/>
                  <a:pt x="790215" y="0"/>
                </a:cubicBezTo>
                <a:close/>
              </a:path>
            </a:pathLst>
          </a:custGeom>
          <a:solidFill>
            <a:srgbClr val="0176AB"/>
          </a:solidFill>
          <a:ln w="9525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椭圆 18"/>
          <p:cNvSpPr>
            <a:spLocks noChangeArrowheads="1"/>
          </p:cNvSpPr>
          <p:nvPr/>
        </p:nvSpPr>
        <p:spPr bwMode="auto">
          <a:xfrm>
            <a:off x="7486650" y="2279650"/>
            <a:ext cx="3332163" cy="33305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2700000" scaled="1"/>
          </a:gradFill>
          <a:ln w="12700">
            <a:solidFill>
              <a:schemeClr val="bg1"/>
            </a:solidFill>
            <a:rou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just" eaLnBrk="1" hangingPunct="1">
              <a:buFont typeface="Arial" panose="020B0604020202020204" pitchFamily="34" charset="0"/>
              <a:buNone/>
            </a:pPr>
            <a:endParaRPr lang="zh-CN" altLang="en-US" sz="3100">
              <a:solidFill>
                <a:schemeClr val="bg1"/>
              </a:solidFill>
            </a:endParaRPr>
          </a:p>
        </p:txBody>
      </p:sp>
      <p:pic>
        <p:nvPicPr>
          <p:cNvPr id="21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21" descr="E:\2015年\2015年工作\各类活动\学生厨艺培训班2015.5.4-5.8\2015.5.5\IMG_2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1420" y="2294792"/>
            <a:ext cx="3373118" cy="3327888"/>
          </a:xfrm>
          <a:prstGeom prst="ellipse">
            <a:avLst/>
          </a:prstGeom>
          <a:ln w="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2447925" y="2273300"/>
            <a:ext cx="7296150" cy="1209675"/>
            <a:chOff x="0" y="0"/>
            <a:chExt cx="4331070" cy="718167"/>
          </a:xfrm>
        </p:grpSpPr>
        <p:sp>
          <p:nvSpPr>
            <p:cNvPr id="4104" name="任意多边形 45"/>
            <p:cNvSpPr/>
            <p:nvPr/>
          </p:nvSpPr>
          <p:spPr bwMode="auto">
            <a:xfrm>
              <a:off x="21207" y="616567"/>
              <a:ext cx="1307927" cy="101600"/>
            </a:xfrm>
            <a:custGeom>
              <a:avLst/>
              <a:gdLst>
                <a:gd name="T0" fmla="*/ 0 w 1307927"/>
                <a:gd name="T1" fmla="*/ 0 h 101600"/>
                <a:gd name="T2" fmla="*/ 1223454 w 1307927"/>
                <a:gd name="T3" fmla="*/ 0 h 101600"/>
                <a:gd name="T4" fmla="*/ 1307927 w 1307927"/>
                <a:gd name="T5" fmla="*/ 101600 h 101600"/>
                <a:gd name="T6" fmla="*/ 0 w 1307927"/>
                <a:gd name="T7" fmla="*/ 101600 h 101600"/>
                <a:gd name="T8" fmla="*/ 0 w 1307927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7927" h="101600">
                  <a:moveTo>
                    <a:pt x="0" y="0"/>
                  </a:moveTo>
                  <a:lnTo>
                    <a:pt x="1223454" y="0"/>
                  </a:lnTo>
                  <a:lnTo>
                    <a:pt x="1307927" y="101600"/>
                  </a:lnTo>
                  <a:lnTo>
                    <a:pt x="0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57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5" name="任意多边形 126"/>
            <p:cNvSpPr/>
            <p:nvPr/>
          </p:nvSpPr>
          <p:spPr bwMode="auto">
            <a:xfrm>
              <a:off x="1439654" y="616567"/>
              <a:ext cx="2891416" cy="101600"/>
            </a:xfrm>
            <a:custGeom>
              <a:avLst/>
              <a:gdLst>
                <a:gd name="T0" fmla="*/ 0 w 2891416"/>
                <a:gd name="T1" fmla="*/ 0 h 101600"/>
                <a:gd name="T2" fmla="*/ 2891416 w 2891416"/>
                <a:gd name="T3" fmla="*/ 0 h 101600"/>
                <a:gd name="T4" fmla="*/ 2891416 w 2891416"/>
                <a:gd name="T5" fmla="*/ 101600 h 101600"/>
                <a:gd name="T6" fmla="*/ 84473 w 2891416"/>
                <a:gd name="T7" fmla="*/ 101600 h 101600"/>
                <a:gd name="T8" fmla="*/ 0 w 2891416"/>
                <a:gd name="T9" fmla="*/ 0 h 10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91416" h="101600">
                  <a:moveTo>
                    <a:pt x="0" y="0"/>
                  </a:moveTo>
                  <a:lnTo>
                    <a:pt x="2891416" y="0"/>
                  </a:lnTo>
                  <a:lnTo>
                    <a:pt x="2891416" y="101600"/>
                  </a:lnTo>
                  <a:lnTo>
                    <a:pt x="84473" y="10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76AB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6" name="文本框 69"/>
            <p:cNvSpPr txBox="1">
              <a:spLocks noChangeArrowheads="1"/>
            </p:cNvSpPr>
            <p:nvPr/>
          </p:nvSpPr>
          <p:spPr bwMode="auto">
            <a:xfrm>
              <a:off x="1591673" y="0"/>
              <a:ext cx="2591954" cy="6029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6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  <a:endParaRPr lang="zh-CN" sz="6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07" name="文本框 69"/>
            <p:cNvSpPr txBox="1">
              <a:spLocks noChangeArrowheads="1"/>
            </p:cNvSpPr>
            <p:nvPr/>
          </p:nvSpPr>
          <p:spPr bwMode="auto">
            <a:xfrm>
              <a:off x="0" y="146159"/>
              <a:ext cx="1329134" cy="4567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44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sz="4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Picture 28" descr="简化标志副本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653789" y="140678"/>
            <a:ext cx="13239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1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2" name="文本框 69"/>
          <p:cNvSpPr txBox="1">
            <a:spLocks noChangeArrowheads="1"/>
          </p:cNvSpPr>
          <p:nvPr/>
        </p:nvSpPr>
        <p:spPr bwMode="auto">
          <a:xfrm>
            <a:off x="303213" y="1076172"/>
            <a:ext cx="147283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活动内容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73" name="组合 7"/>
          <p:cNvGrpSpPr>
            <a:grpSpLocks noChangeAspect="1"/>
          </p:cNvGrpSpPr>
          <p:nvPr/>
        </p:nvGrpSpPr>
        <p:grpSpPr bwMode="auto">
          <a:xfrm>
            <a:off x="4108450" y="592139"/>
            <a:ext cx="8083550" cy="4940300"/>
            <a:chOff x="0" y="0"/>
            <a:chExt cx="8084243" cy="4940370"/>
          </a:xfrm>
        </p:grpSpPr>
        <p:pic>
          <p:nvPicPr>
            <p:cNvPr id="7186" name="图片 8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0" y="0"/>
              <a:ext cx="8084243" cy="4940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7" name="图片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7811" y="453200"/>
              <a:ext cx="5793201" cy="370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83" name="文本框 24"/>
          <p:cNvSpPr txBox="1">
            <a:spLocks noChangeArrowheads="1"/>
          </p:cNvSpPr>
          <p:nvPr/>
        </p:nvSpPr>
        <p:spPr bwMode="auto">
          <a:xfrm>
            <a:off x="386862" y="1579821"/>
            <a:ext cx="4484076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为了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让老师和同学在工作、学习之余，学习到有益技能。从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2014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年开始连续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年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，举办了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三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届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学生厨艺培训班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二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届教师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厨艺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培训班</a:t>
            </a:r>
            <a:r>
              <a:rPr lang="zh-CN" altLang="en-US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zh-CN" altLang="zh-CN" sz="21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根据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培训学员的不同基础，</a:t>
            </a:r>
            <a:r>
              <a:rPr lang="zh-CN" altLang="zh-CN" sz="2100" b="1">
                <a:latin typeface="华文楷体" panose="02010600040101010101" pitchFamily="2" charset="-122"/>
                <a:ea typeface="华文楷体" panose="02010600040101010101" pitchFamily="2" charset="-122"/>
              </a:rPr>
              <a:t>制定</a:t>
            </a:r>
            <a:r>
              <a:rPr lang="zh-CN" altLang="zh-CN" sz="21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培训内容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。通过讲授理论知识与菜肴现场制作，让学员们了解烹饪基础知识，学会制作基本家常菜肴。</a:t>
            </a:r>
            <a:endParaRPr lang="zh-CN" sz="21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188" name="Picture 20" descr="E:\2015年\2015年工作\各类活动\学生厨艺培训班2015.5.4-5.8\2015.5.5\IMG_2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1762" y="1049180"/>
            <a:ext cx="5820507" cy="37250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220" name="文本框 69"/>
          <p:cNvSpPr txBox="1">
            <a:spLocks noChangeArrowheads="1"/>
          </p:cNvSpPr>
          <p:nvPr/>
        </p:nvSpPr>
        <p:spPr bwMode="auto">
          <a:xfrm>
            <a:off x="303213" y="179388"/>
            <a:ext cx="348138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活动内容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43" name="图片 8"/>
          <p:cNvPicPr>
            <a:picLocks noChangeAspect="1" noChangeArrowheads="1"/>
          </p:cNvPicPr>
          <p:nvPr/>
        </p:nvPicPr>
        <p:blipFill>
          <a:blip r:embed="rId1" cstate="print"/>
          <a:srcRect l="12872" r="13387" b="1358"/>
          <a:stretch>
            <a:fillRect/>
          </a:stretch>
        </p:blipFill>
        <p:spPr bwMode="auto">
          <a:xfrm>
            <a:off x="562848" y="1458881"/>
            <a:ext cx="56372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5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370" y="1763043"/>
            <a:ext cx="5214795" cy="3089614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sp>
        <p:nvSpPr>
          <p:cNvPr id="9222" name="椭圆 9"/>
          <p:cNvSpPr>
            <a:spLocks noChangeArrowheads="1"/>
          </p:cNvSpPr>
          <p:nvPr/>
        </p:nvSpPr>
        <p:spPr bwMode="auto">
          <a:xfrm>
            <a:off x="737676" y="3771900"/>
            <a:ext cx="403225" cy="401638"/>
          </a:xfrm>
          <a:prstGeom prst="ellipse">
            <a:avLst/>
          </a:prstGeom>
          <a:solidFill>
            <a:srgbClr val="EE493F"/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23" name="组合 11"/>
          <p:cNvGrpSpPr/>
          <p:nvPr/>
        </p:nvGrpSpPr>
        <p:grpSpPr bwMode="auto">
          <a:xfrm>
            <a:off x="902776" y="4276725"/>
            <a:ext cx="862013" cy="862013"/>
            <a:chOff x="0" y="0"/>
            <a:chExt cx="862907" cy="862907"/>
          </a:xfrm>
        </p:grpSpPr>
        <p:sp>
          <p:nvSpPr>
            <p:cNvPr id="9241" name="椭圆 11"/>
            <p:cNvSpPr>
              <a:spLocks noChangeArrowheads="1"/>
            </p:cNvSpPr>
            <p:nvPr/>
          </p:nvSpPr>
          <p:spPr bwMode="auto">
            <a:xfrm>
              <a:off x="0" y="0"/>
              <a:ext cx="862907" cy="862907"/>
            </a:xfrm>
            <a:prstGeom prst="ellipse">
              <a:avLst/>
            </a:prstGeom>
            <a:solidFill>
              <a:srgbClr val="E5AA57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9242" name="图片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5721" y="112533"/>
              <a:ext cx="586348" cy="586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224" name="组合 19"/>
          <p:cNvGrpSpPr/>
          <p:nvPr/>
        </p:nvGrpSpPr>
        <p:grpSpPr bwMode="auto">
          <a:xfrm>
            <a:off x="1140901" y="3381375"/>
            <a:ext cx="504825" cy="504825"/>
            <a:chOff x="0" y="0"/>
            <a:chExt cx="505322" cy="505322"/>
          </a:xfrm>
        </p:grpSpPr>
        <p:sp>
          <p:nvSpPr>
            <p:cNvPr id="9239" name="椭圆 14"/>
            <p:cNvSpPr>
              <a:spLocks noChangeArrowheads="1"/>
            </p:cNvSpPr>
            <p:nvPr/>
          </p:nvSpPr>
          <p:spPr bwMode="auto">
            <a:xfrm>
              <a:off x="0" y="0"/>
              <a:ext cx="505322" cy="505322"/>
            </a:xfrm>
            <a:prstGeom prst="ellipse">
              <a:avLst/>
            </a:prstGeom>
            <a:solidFill>
              <a:srgbClr val="3CBDD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9240" name="图片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9" y="55045"/>
              <a:ext cx="402404" cy="403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30" name="文本框 31"/>
          <p:cNvSpPr txBox="1">
            <a:spLocks noChangeArrowheads="1"/>
          </p:cNvSpPr>
          <p:nvPr/>
        </p:nvSpPr>
        <p:spPr bwMode="auto">
          <a:xfrm>
            <a:off x="6841261" y="4146488"/>
            <a:ext cx="4701907" cy="2169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连续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三年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师生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厨艺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培训班，得到了全校老师和同学的认可和欢迎，达到了预期效果。先后有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1200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多名同学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600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多名教师报名参加，由于餐厅操作场地有限，最终有</a:t>
            </a:r>
            <a:r>
              <a:rPr lang="en-US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400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多名同学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200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多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名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老师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参加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了厨艺培训。</a:t>
            </a:r>
            <a:endParaRPr lang="zh-CN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9246" name="Picture 30" descr="E:\2015年\2015年工作\各类活动\学生厨艺培训班2015.5.4-5.8\2015.5.6\IMG_28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627323" y="534154"/>
            <a:ext cx="2501021" cy="3334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47" name="Picture 31" descr="E:\2015年\2015年工作\各类活动\学生厨艺培训班2015.5.4-5.8\2015.5.5\IMG_28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39250" y="534152"/>
            <a:ext cx="2457828" cy="3343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直角三角形 3"/>
          <p:cNvSpPr>
            <a:spLocks noChangeArrowheads="1"/>
          </p:cNvSpPr>
          <p:nvPr/>
        </p:nvSpPr>
        <p:spPr bwMode="auto">
          <a:xfrm rot="5400000">
            <a:off x="107156" y="121444"/>
            <a:ext cx="274638" cy="273050"/>
          </a:xfrm>
          <a:prstGeom prst="rtTriangle">
            <a:avLst/>
          </a:prstGeom>
          <a:solidFill>
            <a:srgbClr val="0176AB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19" name="直角三角形 4"/>
          <p:cNvSpPr>
            <a:spLocks noChangeArrowheads="1"/>
          </p:cNvSpPr>
          <p:nvPr/>
        </p:nvSpPr>
        <p:spPr bwMode="auto">
          <a:xfrm rot="-5400000">
            <a:off x="11830050" y="6515100"/>
            <a:ext cx="273050" cy="273050"/>
          </a:xfrm>
          <a:prstGeom prst="rtTriangle">
            <a:avLst/>
          </a:prstGeom>
          <a:solidFill>
            <a:srgbClr val="E5AA57"/>
          </a:solidFill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220" name="文本框 69"/>
          <p:cNvSpPr txBox="1">
            <a:spLocks noChangeArrowheads="1"/>
          </p:cNvSpPr>
          <p:nvPr/>
        </p:nvSpPr>
        <p:spPr bwMode="auto">
          <a:xfrm>
            <a:off x="303213" y="179388"/>
            <a:ext cx="348138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活动内容</a:t>
            </a:r>
            <a:endParaRPr lang="zh-CN" altLang="en-US" sz="24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0" name="文本框 31"/>
          <p:cNvSpPr txBox="1">
            <a:spLocks noChangeArrowheads="1"/>
          </p:cNvSpPr>
          <p:nvPr/>
        </p:nvSpPr>
        <p:spPr bwMode="auto">
          <a:xfrm>
            <a:off x="8036169" y="1113120"/>
            <a:ext cx="3744391" cy="4983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授课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老师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都是餐饮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中心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骨干力量，都为我校中国烹饪大师、高级烹饪技师。考虑到方便学员参加培训，同时又能不耽误食堂正常工作，</a:t>
            </a:r>
            <a:r>
              <a:rPr lang="zh-CN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培训时间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都选在午餐后和晚餐开餐之间。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授课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老师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带头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放弃了休息时间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，每次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培训班结束后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老师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们</a:t>
            </a:r>
            <a:r>
              <a:rPr lang="zh-CN" altLang="zh-CN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都会在一起对学员在学习中提出的意见及建议进行讨论，对培训内容进行调整、修改，尽最大能力满足学员的学习</a:t>
            </a:r>
            <a:r>
              <a:rPr lang="zh-CN" altLang="zh-CN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愿望</a:t>
            </a:r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zh-CN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4821" name="Picture 5" descr="E:\2015年\2015年工作\各类活动\学生厨艺培训班2015.5.4-5.8\2015.5.7\IMG_287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80795" y="3947746"/>
            <a:ext cx="3341077" cy="2760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E:\2015年\2015年工作\各类活动\学生厨艺培训班2015.5.4-5.8\2015.5.7\IMG_28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9588" y="571500"/>
            <a:ext cx="3332285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7" name="Picture 11" descr="E:\2015年\2015年工作\各类活动\学生厨艺培训班2015.5.4-5.8\2015.5.8结业式\IMG_28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460" y="720969"/>
            <a:ext cx="4071853" cy="3053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9" name="Picture 13" descr="E:\2015年\2015年工作\各类活动\学生厨艺培训班2015.5.4-5.8\2015.5.5\IMG_28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369" y="3794861"/>
            <a:ext cx="3808229" cy="2856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935</Words>
  <Application>WPS 演示</Application>
  <PresentationFormat>自定义</PresentationFormat>
  <Paragraphs>64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Calibri Light</vt:lpstr>
      <vt:lpstr>微软雅黑</vt:lpstr>
      <vt:lpstr>华文楷体</vt:lpstr>
      <vt:lpstr>Harlow Solid Italic</vt:lpstr>
      <vt:lpstr>华文彩云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dell</cp:lastModifiedBy>
  <cp:revision>68</cp:revision>
  <dcterms:created xsi:type="dcterms:W3CDTF">2015-08-29T13:46:00Z</dcterms:created>
  <dcterms:modified xsi:type="dcterms:W3CDTF">2017-01-12T08:11:41Z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