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1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2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3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notesSlides/notesSlide4.xml" ContentType="application/vnd.openxmlformats-officedocument.presentationml.notesSlide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notesSlides/notesSlide5.xml" ContentType="application/vnd.openxmlformats-officedocument.presentationml.notesSlide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notesSlides/notesSlide6.xml" ContentType="application/vnd.openxmlformats-officedocument.presentationml.notesSlide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notesSlides/notesSlide7.xml" ContentType="application/vnd.openxmlformats-officedocument.presentationml.notesSlide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notesSlides/notesSlide8.xml" ContentType="application/vnd.openxmlformats-officedocument.presentationml.notesSlide+xml"/>
  <Override PartName="/ppt/tags/tag422.xml" ContentType="application/vnd.openxmlformats-officedocument.presentationml.tags+xml"/>
  <Override PartName="/ppt/notesSlides/notesSlide9.xml" ContentType="application/vnd.openxmlformats-officedocument.presentationml.notesSlide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notesSlides/notesSlide10.xml" ContentType="application/vnd.openxmlformats-officedocument.presentationml.notesSlide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8" r:id="rId2"/>
    <p:sldId id="267" r:id="rId3"/>
    <p:sldId id="263" r:id="rId4"/>
    <p:sldId id="261" r:id="rId5"/>
    <p:sldId id="268" r:id="rId6"/>
    <p:sldId id="269" r:id="rId7"/>
    <p:sldId id="262" r:id="rId8"/>
    <p:sldId id="270" r:id="rId9"/>
    <p:sldId id="274" r:id="rId10"/>
    <p:sldId id="276" r:id="rId11"/>
    <p:sldId id="277" r:id="rId12"/>
    <p:sldId id="278" r:id="rId13"/>
    <p:sldId id="265" r:id="rId14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8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11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0058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4096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52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60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816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573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025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450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1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0577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598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97265" y="1524661"/>
            <a:ext cx="6375077" cy="2537644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8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/>
          </p:nvPr>
        </p:nvSpPr>
        <p:spPr>
          <a:xfrm>
            <a:off x="97265" y="4298080"/>
            <a:ext cx="6311820" cy="857821"/>
          </a:xfrm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 sz="2400" b="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6472581" y="-13268"/>
            <a:ext cx="5782919" cy="4491535"/>
            <a:chOff x="6472581" y="-13268"/>
            <a:chExt cx="5782919" cy="4491535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472581" y="0"/>
              <a:ext cx="840176" cy="34801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706330" flipV="1">
              <a:off x="7381787" y="3582237"/>
              <a:ext cx="2081302" cy="1289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965590" y="2284"/>
              <a:ext cx="1172614" cy="1287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706330" flipH="1">
              <a:off x="6852521" y="1157392"/>
              <a:ext cx="1264198" cy="4030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706330">
              <a:off x="6621561" y="1726726"/>
              <a:ext cx="3037160" cy="17735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706330" flipH="1">
              <a:off x="7612748" y="1239357"/>
              <a:ext cx="308341" cy="23056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706330">
              <a:off x="8073348" y="1355505"/>
              <a:ext cx="616683" cy="644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706330" flipH="1">
              <a:off x="8406281" y="2036328"/>
              <a:ext cx="138754" cy="7900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706330" flipH="1">
              <a:off x="7467751" y="2710214"/>
              <a:ext cx="786269" cy="870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706330" flipV="1">
              <a:off x="7428564" y="3107739"/>
              <a:ext cx="1372118" cy="5320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8138314" y="-3360"/>
              <a:ext cx="534542" cy="1300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8511068" y="-3360"/>
              <a:ext cx="382652" cy="1264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706330">
              <a:off x="8472752" y="2184285"/>
              <a:ext cx="1140862" cy="15155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706330" flipH="1">
              <a:off x="8714883" y="1243665"/>
              <a:ext cx="100211" cy="8545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257429" y="0"/>
              <a:ext cx="1612484" cy="11470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706330" flipV="1">
              <a:off x="8915534" y="1065212"/>
              <a:ext cx="948148" cy="316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706330">
              <a:off x="8751159" y="1400479"/>
              <a:ext cx="1287324" cy="13321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9857545" y="-13268"/>
              <a:ext cx="45121" cy="28708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706330">
              <a:off x="8570025" y="2221368"/>
              <a:ext cx="1387535" cy="491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706330" flipH="1">
              <a:off x="9550893" y="2820538"/>
              <a:ext cx="262090" cy="1023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706330" flipV="1">
              <a:off x="10016704" y="1777793"/>
              <a:ext cx="555014" cy="1152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706330">
              <a:off x="9840366" y="1278766"/>
              <a:ext cx="909608" cy="4816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9882192" y="-3360"/>
              <a:ext cx="1360820" cy="11752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706330">
              <a:off x="10599849" y="1237711"/>
              <a:ext cx="154172" cy="6046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706330" flipV="1">
              <a:off x="10698928" y="837254"/>
              <a:ext cx="154172" cy="4111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706330">
              <a:off x="9409975" y="4025307"/>
              <a:ext cx="2081302" cy="2247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706330" flipV="1">
              <a:off x="9488638" y="3452064"/>
              <a:ext cx="1433787" cy="5119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706330">
              <a:off x="10871677" y="3670990"/>
              <a:ext cx="655224" cy="7295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706330">
              <a:off x="9847919" y="2978058"/>
              <a:ext cx="1163988" cy="5119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706330" flipV="1">
              <a:off x="9944058" y="2500614"/>
              <a:ext cx="1387535" cy="5260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706330" flipH="1">
              <a:off x="11047937" y="2619630"/>
              <a:ext cx="223547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706330">
              <a:off x="11253069" y="2689119"/>
              <a:ext cx="450949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706330">
              <a:off x="10951076" y="3673327"/>
              <a:ext cx="655224" cy="70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706330" flipH="1">
              <a:off x="11519241" y="3741639"/>
              <a:ext cx="7708" cy="736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1361425" y="2676752"/>
              <a:ext cx="807564" cy="99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706330">
              <a:off x="10634566" y="1932922"/>
              <a:ext cx="793978" cy="633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706330">
              <a:off x="10650971" y="1394484"/>
              <a:ext cx="1541706" cy="85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706330" flipV="1">
              <a:off x="10736916" y="1496455"/>
              <a:ext cx="1395245" cy="5048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706330">
              <a:off x="10837129" y="991799"/>
              <a:ext cx="1418371" cy="510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706330" flipH="1">
              <a:off x="11490540" y="1570654"/>
              <a:ext cx="570434" cy="1159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椭圆 53"/>
            <p:cNvSpPr/>
            <p:nvPr/>
          </p:nvSpPr>
          <p:spPr>
            <a:xfrm>
              <a:off x="7329378" y="344673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8093011" y="126519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8581318" y="201536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9834389" y="1098978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9857545" y="277924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9425151" y="373358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0906015" y="3542651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10623484" y="180303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6783370" y="137670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8841198" y="121591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8523041" y="19035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199" y="363600"/>
            <a:ext cx="10515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400" y="0"/>
            <a:ext cx="105156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6962400" y="2797200"/>
            <a:ext cx="4550400" cy="2170800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cxnSp>
        <p:nvCxnSpPr>
          <p:cNvPr id="7" name="直接连接符 6"/>
          <p:cNvCxnSpPr>
            <a:endCxn id="10" idx="0"/>
          </p:cNvCxnSpPr>
          <p:nvPr userDrawn="1"/>
        </p:nvCxnSpPr>
        <p:spPr>
          <a:xfrm>
            <a:off x="518702" y="-10074"/>
            <a:ext cx="109047" cy="612897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10" idx="1"/>
          </p:cNvCxnSpPr>
          <p:nvPr userDrawn="1"/>
        </p:nvCxnSpPr>
        <p:spPr>
          <a:xfrm>
            <a:off x="13779" y="0"/>
            <a:ext cx="565325" cy="622972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10" idx="2"/>
          </p:cNvCxnSpPr>
          <p:nvPr userDrawn="1"/>
        </p:nvCxnSpPr>
        <p:spPr>
          <a:xfrm>
            <a:off x="0" y="515272"/>
            <a:ext cx="558955" cy="156346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558955" y="602823"/>
            <a:ext cx="137588" cy="1375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264066" y="2681022"/>
            <a:ext cx="6815538" cy="2051955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293552" y="4789714"/>
            <a:ext cx="6786052" cy="912996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80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grpSp>
        <p:nvGrpSpPr>
          <p:cNvPr id="7" name="组合 6"/>
          <p:cNvGrpSpPr/>
          <p:nvPr userDrawn="1"/>
        </p:nvGrpSpPr>
        <p:grpSpPr>
          <a:xfrm rot="1803858">
            <a:off x="337140" y="2714484"/>
            <a:ext cx="2914914" cy="2128745"/>
            <a:chOff x="6143021" y="-463778"/>
            <a:chExt cx="7177967" cy="5012462"/>
          </a:xfrm>
          <a:solidFill>
            <a:schemeClr val="tx1"/>
          </a:solidFill>
        </p:grpSpPr>
        <p:cxnSp>
          <p:nvCxnSpPr>
            <p:cNvPr id="8" name="直接连接符 7"/>
            <p:cNvCxnSpPr/>
            <p:nvPr/>
          </p:nvCxnSpPr>
          <p:spPr>
            <a:xfrm rot="706330" flipV="1">
              <a:off x="7111594" y="3457085"/>
              <a:ext cx="2651700" cy="15714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rot="706330" flipH="1">
              <a:off x="6437278" y="502987"/>
              <a:ext cx="1610662" cy="491058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rot="706330">
              <a:off x="6143021" y="1196585"/>
              <a:ext cx="3869519" cy="216064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706330" flipH="1">
              <a:off x="7405851" y="602842"/>
              <a:ext cx="392844" cy="280884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706330">
              <a:off x="7992683" y="744341"/>
              <a:ext cx="785690" cy="785691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706330" flipH="1">
              <a:off x="8416858" y="1573762"/>
              <a:ext cx="176781" cy="962469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706330" flipH="1">
              <a:off x="7221117" y="2394732"/>
              <a:ext cx="1001753" cy="1060681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706330" flipV="1">
              <a:off x="7171190" y="2879021"/>
              <a:ext cx="1748158" cy="64819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4831886" flipH="1" flipV="1">
              <a:off x="8137169" y="-296318"/>
              <a:ext cx="583201" cy="1022949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4831886" flipH="1" flipV="1">
              <a:off x="8449295" y="127049"/>
              <a:ext cx="915047" cy="11795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706330">
              <a:off x="8501547" y="1754012"/>
              <a:ext cx="1453525" cy="184637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706330" flipH="1">
              <a:off x="8810036" y="608090"/>
              <a:ext cx="127675" cy="1041038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4831886" flipH="1">
              <a:off x="8945571" y="-399261"/>
              <a:ext cx="1199335" cy="1070301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706330" flipV="1">
              <a:off x="9065677" y="390688"/>
              <a:ext cx="1207996" cy="385483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706330">
              <a:off x="10243966" y="650852"/>
              <a:ext cx="1158893" cy="58681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14831886" flipV="1">
              <a:off x="10877664" y="-339840"/>
              <a:ext cx="129868" cy="134300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706330">
              <a:off x="11211592" y="600837"/>
              <a:ext cx="196424" cy="736581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706330" flipV="1">
              <a:off x="11337825" y="112975"/>
              <a:ext cx="196424" cy="50087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706330">
              <a:off x="9695623" y="3996860"/>
              <a:ext cx="2651700" cy="27376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706330" flipV="1">
              <a:off x="9795844" y="3298499"/>
              <a:ext cx="1826728" cy="623643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706330">
              <a:off x="11557917" y="3565209"/>
              <a:ext cx="834793" cy="88881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706330" flipH="1">
              <a:off x="11782482" y="2284377"/>
              <a:ext cx="284812" cy="1238689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706330">
              <a:off x="12043833" y="2369033"/>
              <a:ext cx="574535" cy="1238689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706330">
              <a:off x="11659076" y="3568056"/>
              <a:ext cx="834793" cy="8595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706330" flipH="1">
              <a:off x="12382951" y="3651278"/>
              <a:ext cx="9821" cy="89740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706330">
              <a:off x="11255823" y="1447786"/>
              <a:ext cx="1011574" cy="772181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706330">
              <a:off x="11276725" y="791827"/>
              <a:ext cx="1964223" cy="104345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706330" flipV="1">
              <a:off x="11386224" y="916055"/>
              <a:ext cx="1777623" cy="615048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706330">
              <a:off x="11513901" y="301252"/>
              <a:ext cx="1807087" cy="62241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706330" flipH="1">
              <a:off x="12346384" y="1006449"/>
              <a:ext cx="726766" cy="141301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椭圆 37"/>
            <p:cNvSpPr/>
            <p:nvPr/>
          </p:nvSpPr>
          <p:spPr>
            <a:xfrm>
              <a:off x="7044822" y="3292010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017735" y="634313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639866" y="1548222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0236352" y="431823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9714959" y="3641464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1601665" y="3408858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1241704" y="1289544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6349175" y="770170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8970968" y="574277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400" y="0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962400" y="1411200"/>
            <a:ext cx="4550400" cy="2170800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962400" y="4042800"/>
            <a:ext cx="4550400" cy="2170800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cxnSp>
        <p:nvCxnSpPr>
          <p:cNvPr id="8" name="直接连接符 7"/>
          <p:cNvCxnSpPr>
            <a:endCxn id="11" idx="0"/>
          </p:cNvCxnSpPr>
          <p:nvPr userDrawn="1"/>
        </p:nvCxnSpPr>
        <p:spPr>
          <a:xfrm>
            <a:off x="518702" y="-10074"/>
            <a:ext cx="109047" cy="612897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11" idx="1"/>
          </p:cNvCxnSpPr>
          <p:nvPr userDrawn="1"/>
        </p:nvCxnSpPr>
        <p:spPr>
          <a:xfrm>
            <a:off x="13779" y="0"/>
            <a:ext cx="565325" cy="622972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endCxn id="11" idx="2"/>
          </p:cNvCxnSpPr>
          <p:nvPr userDrawn="1"/>
        </p:nvCxnSpPr>
        <p:spPr>
          <a:xfrm>
            <a:off x="0" y="515272"/>
            <a:ext cx="558955" cy="156346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 userDrawn="1"/>
        </p:nvSpPr>
        <p:spPr>
          <a:xfrm>
            <a:off x="558955" y="602823"/>
            <a:ext cx="137588" cy="1375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400" y="0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5668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390773"/>
            <a:ext cx="5157787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5668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390773"/>
            <a:ext cx="5183188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cxnSp>
        <p:nvCxnSpPr>
          <p:cNvPr id="10" name="直接连接符 9"/>
          <p:cNvCxnSpPr>
            <a:endCxn id="13" idx="0"/>
          </p:cNvCxnSpPr>
          <p:nvPr userDrawn="1"/>
        </p:nvCxnSpPr>
        <p:spPr>
          <a:xfrm>
            <a:off x="518702" y="-10074"/>
            <a:ext cx="109047" cy="612897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endCxn id="13" idx="1"/>
          </p:cNvCxnSpPr>
          <p:nvPr userDrawn="1"/>
        </p:nvCxnSpPr>
        <p:spPr>
          <a:xfrm>
            <a:off x="13779" y="0"/>
            <a:ext cx="565325" cy="622972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endCxn id="13" idx="2"/>
          </p:cNvCxnSpPr>
          <p:nvPr userDrawn="1"/>
        </p:nvCxnSpPr>
        <p:spPr>
          <a:xfrm>
            <a:off x="0" y="515272"/>
            <a:ext cx="558955" cy="156346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 userDrawn="1"/>
        </p:nvSpPr>
        <p:spPr>
          <a:xfrm>
            <a:off x="558955" y="602823"/>
            <a:ext cx="137588" cy="1375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63600" y="2790000"/>
            <a:ext cx="6715332" cy="1325563"/>
          </a:xfrm>
        </p:spPr>
        <p:txBody>
          <a:bodyPr>
            <a:noAutofit/>
          </a:bodyPr>
          <a:lstStyle>
            <a:lvl1pPr>
              <a:defRPr sz="80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6472581" y="-13268"/>
            <a:ext cx="5782919" cy="4491535"/>
            <a:chOff x="6472581" y="-13268"/>
            <a:chExt cx="5782919" cy="4491535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6472581" y="0"/>
              <a:ext cx="840176" cy="34801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706330" flipV="1">
              <a:off x="7381787" y="3582237"/>
              <a:ext cx="2081302" cy="1289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965590" y="2284"/>
              <a:ext cx="1172614" cy="1287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706330" flipH="1">
              <a:off x="6852521" y="1157392"/>
              <a:ext cx="1264198" cy="4030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706330">
              <a:off x="6621561" y="1726726"/>
              <a:ext cx="3037160" cy="17735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706330" flipH="1">
              <a:off x="7612748" y="1239357"/>
              <a:ext cx="308341" cy="23056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706330">
              <a:off x="8073348" y="1355505"/>
              <a:ext cx="616683" cy="644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706330" flipH="1">
              <a:off x="8406281" y="2036328"/>
              <a:ext cx="138754" cy="7900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706330" flipH="1">
              <a:off x="7467751" y="2710214"/>
              <a:ext cx="786269" cy="870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706330" flipV="1">
              <a:off x="7428564" y="3107739"/>
              <a:ext cx="1372118" cy="5320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8138314" y="-3360"/>
              <a:ext cx="534542" cy="1300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8511068" y="-3360"/>
              <a:ext cx="382652" cy="1264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706330">
              <a:off x="8472752" y="2184285"/>
              <a:ext cx="1140862" cy="15155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706330" flipH="1">
              <a:off x="8714883" y="1243665"/>
              <a:ext cx="100211" cy="8545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8257429" y="0"/>
              <a:ext cx="1612484" cy="11470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706330" flipV="1">
              <a:off x="8915534" y="1065212"/>
              <a:ext cx="948148" cy="316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706330">
              <a:off x="8751159" y="1400479"/>
              <a:ext cx="1287324" cy="13321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9857545" y="-13268"/>
              <a:ext cx="45121" cy="28708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706330">
              <a:off x="8570025" y="2221368"/>
              <a:ext cx="1387535" cy="491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706330" flipH="1">
              <a:off x="9550893" y="2820538"/>
              <a:ext cx="262090" cy="1023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706330" flipV="1">
              <a:off x="10016704" y="1777793"/>
              <a:ext cx="555014" cy="1152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706330">
              <a:off x="9840366" y="1278766"/>
              <a:ext cx="909608" cy="4816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9882192" y="-3360"/>
              <a:ext cx="1360820" cy="11752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706330">
              <a:off x="10599849" y="1237711"/>
              <a:ext cx="154172" cy="6046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706330" flipV="1">
              <a:off x="10698928" y="837254"/>
              <a:ext cx="154172" cy="4111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706330">
              <a:off x="9409975" y="4025307"/>
              <a:ext cx="2081302" cy="2247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706330" flipV="1">
              <a:off x="9488638" y="3452064"/>
              <a:ext cx="1433787" cy="5119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706330">
              <a:off x="10871677" y="3670990"/>
              <a:ext cx="655224" cy="7295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706330">
              <a:off x="9847919" y="2978058"/>
              <a:ext cx="1163988" cy="5119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706330" flipV="1">
              <a:off x="9944058" y="2500614"/>
              <a:ext cx="1387535" cy="5260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706330" flipH="1">
              <a:off x="11047937" y="2619630"/>
              <a:ext cx="223547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706330">
              <a:off x="11253069" y="2689119"/>
              <a:ext cx="450949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706330">
              <a:off x="10951076" y="3673327"/>
              <a:ext cx="655224" cy="70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706330" flipH="1">
              <a:off x="11519241" y="3741639"/>
              <a:ext cx="7708" cy="736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11361425" y="2676752"/>
              <a:ext cx="807564" cy="99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706330">
              <a:off x="10634566" y="1932922"/>
              <a:ext cx="793978" cy="633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706330">
              <a:off x="10650971" y="1394484"/>
              <a:ext cx="1541706" cy="85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706330" flipV="1">
              <a:off x="10736916" y="1496455"/>
              <a:ext cx="1395245" cy="5048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706330">
              <a:off x="10837129" y="991799"/>
              <a:ext cx="1418371" cy="510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706330" flipH="1">
              <a:off x="11490540" y="1570654"/>
              <a:ext cx="570434" cy="1159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椭圆 51"/>
            <p:cNvSpPr/>
            <p:nvPr/>
          </p:nvSpPr>
          <p:spPr>
            <a:xfrm>
              <a:off x="7329378" y="344673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8093011" y="126519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8581318" y="201536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9834389" y="1098978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9857545" y="277924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9425151" y="373358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10906015" y="3542651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0623484" y="180303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6783370" y="137670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8841198" y="121591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8523041" y="19035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204" y="2057832"/>
            <a:ext cx="1729381" cy="36821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400" y="0"/>
            <a:ext cx="10515600" cy="1324800"/>
          </a:xfrm>
        </p:spPr>
        <p:txBody>
          <a:bodyPr anchor="ctr" anchorCtr="0">
            <a:normAutofit/>
          </a:bodyPr>
          <a:lstStyle>
            <a:lvl1pPr>
              <a:defRPr sz="4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462400" y="2595600"/>
            <a:ext cx="1447200" cy="2570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442400" y="3254400"/>
            <a:ext cx="5436000" cy="1753200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cxnSp>
        <p:nvCxnSpPr>
          <p:cNvPr id="11" name="直接连接符 10"/>
          <p:cNvCxnSpPr>
            <a:endCxn id="14" idx="0"/>
          </p:cNvCxnSpPr>
          <p:nvPr userDrawn="1"/>
        </p:nvCxnSpPr>
        <p:spPr>
          <a:xfrm>
            <a:off x="518702" y="-10074"/>
            <a:ext cx="109047" cy="612897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endCxn id="14" idx="1"/>
          </p:cNvCxnSpPr>
          <p:nvPr userDrawn="1"/>
        </p:nvCxnSpPr>
        <p:spPr>
          <a:xfrm>
            <a:off x="13779" y="0"/>
            <a:ext cx="565325" cy="622972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endCxn id="14" idx="2"/>
          </p:cNvCxnSpPr>
          <p:nvPr userDrawn="1"/>
        </p:nvCxnSpPr>
        <p:spPr>
          <a:xfrm>
            <a:off x="0" y="515272"/>
            <a:ext cx="558955" cy="156346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 userDrawn="1"/>
        </p:nvSpPr>
        <p:spPr>
          <a:xfrm>
            <a:off x="558955" y="602823"/>
            <a:ext cx="137588" cy="1375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8726400" y="522000"/>
            <a:ext cx="26280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199" y="522000"/>
            <a:ext cx="7732800" cy="5811838"/>
          </a:xfrm>
        </p:spPr>
        <p:txBody>
          <a:bodyPr vert="eaVer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C4F2C-AE58-4115-BFAF-5F54A7D4318E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D505A-08EB-4E1C-99E3-07F2C04F31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6" Type="http://schemas.openxmlformats.org/officeDocument/2006/relationships/tags" Target="../tags/tag312.xml"/><Relationship Id="rId117" Type="http://schemas.openxmlformats.org/officeDocument/2006/relationships/tags" Target="../tags/tag403.xml"/><Relationship Id="rId21" Type="http://schemas.openxmlformats.org/officeDocument/2006/relationships/tags" Target="../tags/tag307.xml"/><Relationship Id="rId42" Type="http://schemas.openxmlformats.org/officeDocument/2006/relationships/tags" Target="../tags/tag328.xml"/><Relationship Id="rId47" Type="http://schemas.openxmlformats.org/officeDocument/2006/relationships/tags" Target="../tags/tag333.xml"/><Relationship Id="rId63" Type="http://schemas.openxmlformats.org/officeDocument/2006/relationships/tags" Target="../tags/tag349.xml"/><Relationship Id="rId68" Type="http://schemas.openxmlformats.org/officeDocument/2006/relationships/tags" Target="../tags/tag354.xml"/><Relationship Id="rId84" Type="http://schemas.openxmlformats.org/officeDocument/2006/relationships/tags" Target="../tags/tag370.xml"/><Relationship Id="rId89" Type="http://schemas.openxmlformats.org/officeDocument/2006/relationships/tags" Target="../tags/tag375.xml"/><Relationship Id="rId112" Type="http://schemas.openxmlformats.org/officeDocument/2006/relationships/tags" Target="../tags/tag398.xml"/><Relationship Id="rId133" Type="http://schemas.openxmlformats.org/officeDocument/2006/relationships/tags" Target="../tags/tag419.xml"/><Relationship Id="rId138" Type="http://schemas.openxmlformats.org/officeDocument/2006/relationships/image" Target="../media/image8.jpeg"/><Relationship Id="rId16" Type="http://schemas.openxmlformats.org/officeDocument/2006/relationships/tags" Target="../tags/tag302.xml"/><Relationship Id="rId107" Type="http://schemas.openxmlformats.org/officeDocument/2006/relationships/tags" Target="../tags/tag393.xml"/><Relationship Id="rId11" Type="http://schemas.openxmlformats.org/officeDocument/2006/relationships/tags" Target="../tags/tag297.xml"/><Relationship Id="rId32" Type="http://schemas.openxmlformats.org/officeDocument/2006/relationships/tags" Target="../tags/tag318.xml"/><Relationship Id="rId37" Type="http://schemas.openxmlformats.org/officeDocument/2006/relationships/tags" Target="../tags/tag323.xml"/><Relationship Id="rId53" Type="http://schemas.openxmlformats.org/officeDocument/2006/relationships/tags" Target="../tags/tag339.xml"/><Relationship Id="rId58" Type="http://schemas.openxmlformats.org/officeDocument/2006/relationships/tags" Target="../tags/tag344.xml"/><Relationship Id="rId74" Type="http://schemas.openxmlformats.org/officeDocument/2006/relationships/tags" Target="../tags/tag360.xml"/><Relationship Id="rId79" Type="http://schemas.openxmlformats.org/officeDocument/2006/relationships/tags" Target="../tags/tag365.xml"/><Relationship Id="rId102" Type="http://schemas.openxmlformats.org/officeDocument/2006/relationships/tags" Target="../tags/tag388.xml"/><Relationship Id="rId123" Type="http://schemas.openxmlformats.org/officeDocument/2006/relationships/tags" Target="../tags/tag409.xml"/><Relationship Id="rId128" Type="http://schemas.openxmlformats.org/officeDocument/2006/relationships/tags" Target="../tags/tag414.xml"/><Relationship Id="rId5" Type="http://schemas.openxmlformats.org/officeDocument/2006/relationships/tags" Target="../tags/tag291.xml"/><Relationship Id="rId90" Type="http://schemas.openxmlformats.org/officeDocument/2006/relationships/tags" Target="../tags/tag376.xml"/><Relationship Id="rId95" Type="http://schemas.openxmlformats.org/officeDocument/2006/relationships/tags" Target="../tags/tag381.xml"/><Relationship Id="rId22" Type="http://schemas.openxmlformats.org/officeDocument/2006/relationships/tags" Target="../tags/tag308.xml"/><Relationship Id="rId27" Type="http://schemas.openxmlformats.org/officeDocument/2006/relationships/tags" Target="../tags/tag313.xml"/><Relationship Id="rId43" Type="http://schemas.openxmlformats.org/officeDocument/2006/relationships/tags" Target="../tags/tag329.xml"/><Relationship Id="rId48" Type="http://schemas.openxmlformats.org/officeDocument/2006/relationships/tags" Target="../tags/tag334.xml"/><Relationship Id="rId64" Type="http://schemas.openxmlformats.org/officeDocument/2006/relationships/tags" Target="../tags/tag350.xml"/><Relationship Id="rId69" Type="http://schemas.openxmlformats.org/officeDocument/2006/relationships/tags" Target="../tags/tag355.xml"/><Relationship Id="rId113" Type="http://schemas.openxmlformats.org/officeDocument/2006/relationships/tags" Target="../tags/tag399.xml"/><Relationship Id="rId118" Type="http://schemas.openxmlformats.org/officeDocument/2006/relationships/tags" Target="../tags/tag404.xml"/><Relationship Id="rId134" Type="http://schemas.openxmlformats.org/officeDocument/2006/relationships/tags" Target="../tags/tag420.xml"/><Relationship Id="rId139" Type="http://schemas.openxmlformats.org/officeDocument/2006/relationships/image" Target="../media/image9.jpeg"/><Relationship Id="rId8" Type="http://schemas.openxmlformats.org/officeDocument/2006/relationships/tags" Target="../tags/tag294.xml"/><Relationship Id="rId51" Type="http://schemas.openxmlformats.org/officeDocument/2006/relationships/tags" Target="../tags/tag337.xml"/><Relationship Id="rId72" Type="http://schemas.openxmlformats.org/officeDocument/2006/relationships/tags" Target="../tags/tag358.xml"/><Relationship Id="rId80" Type="http://schemas.openxmlformats.org/officeDocument/2006/relationships/tags" Target="../tags/tag366.xml"/><Relationship Id="rId85" Type="http://schemas.openxmlformats.org/officeDocument/2006/relationships/tags" Target="../tags/tag371.xml"/><Relationship Id="rId93" Type="http://schemas.openxmlformats.org/officeDocument/2006/relationships/tags" Target="../tags/tag379.xml"/><Relationship Id="rId98" Type="http://schemas.openxmlformats.org/officeDocument/2006/relationships/tags" Target="../tags/tag384.xml"/><Relationship Id="rId121" Type="http://schemas.openxmlformats.org/officeDocument/2006/relationships/tags" Target="../tags/tag407.xml"/><Relationship Id="rId3" Type="http://schemas.openxmlformats.org/officeDocument/2006/relationships/tags" Target="../tags/tag289.xml"/><Relationship Id="rId12" Type="http://schemas.openxmlformats.org/officeDocument/2006/relationships/tags" Target="../tags/tag298.xml"/><Relationship Id="rId17" Type="http://schemas.openxmlformats.org/officeDocument/2006/relationships/tags" Target="../tags/tag303.xml"/><Relationship Id="rId25" Type="http://schemas.openxmlformats.org/officeDocument/2006/relationships/tags" Target="../tags/tag311.xml"/><Relationship Id="rId33" Type="http://schemas.openxmlformats.org/officeDocument/2006/relationships/tags" Target="../tags/tag319.xml"/><Relationship Id="rId38" Type="http://schemas.openxmlformats.org/officeDocument/2006/relationships/tags" Target="../tags/tag324.xml"/><Relationship Id="rId46" Type="http://schemas.openxmlformats.org/officeDocument/2006/relationships/tags" Target="../tags/tag332.xml"/><Relationship Id="rId59" Type="http://schemas.openxmlformats.org/officeDocument/2006/relationships/tags" Target="../tags/tag345.xml"/><Relationship Id="rId67" Type="http://schemas.openxmlformats.org/officeDocument/2006/relationships/tags" Target="../tags/tag353.xml"/><Relationship Id="rId103" Type="http://schemas.openxmlformats.org/officeDocument/2006/relationships/tags" Target="../tags/tag389.xml"/><Relationship Id="rId108" Type="http://schemas.openxmlformats.org/officeDocument/2006/relationships/tags" Target="../tags/tag394.xml"/><Relationship Id="rId116" Type="http://schemas.openxmlformats.org/officeDocument/2006/relationships/tags" Target="../tags/tag402.xml"/><Relationship Id="rId124" Type="http://schemas.openxmlformats.org/officeDocument/2006/relationships/tags" Target="../tags/tag410.xml"/><Relationship Id="rId129" Type="http://schemas.openxmlformats.org/officeDocument/2006/relationships/tags" Target="../tags/tag415.xml"/><Relationship Id="rId137" Type="http://schemas.openxmlformats.org/officeDocument/2006/relationships/notesSlide" Target="../notesSlides/notesSlide8.xml"/><Relationship Id="rId20" Type="http://schemas.openxmlformats.org/officeDocument/2006/relationships/tags" Target="../tags/tag306.xml"/><Relationship Id="rId41" Type="http://schemas.openxmlformats.org/officeDocument/2006/relationships/tags" Target="../tags/tag327.xml"/><Relationship Id="rId54" Type="http://schemas.openxmlformats.org/officeDocument/2006/relationships/tags" Target="../tags/tag340.xml"/><Relationship Id="rId62" Type="http://schemas.openxmlformats.org/officeDocument/2006/relationships/tags" Target="../tags/tag348.xml"/><Relationship Id="rId70" Type="http://schemas.openxmlformats.org/officeDocument/2006/relationships/tags" Target="../tags/tag356.xml"/><Relationship Id="rId75" Type="http://schemas.openxmlformats.org/officeDocument/2006/relationships/tags" Target="../tags/tag361.xml"/><Relationship Id="rId83" Type="http://schemas.openxmlformats.org/officeDocument/2006/relationships/tags" Target="../tags/tag369.xml"/><Relationship Id="rId88" Type="http://schemas.openxmlformats.org/officeDocument/2006/relationships/tags" Target="../tags/tag374.xml"/><Relationship Id="rId91" Type="http://schemas.openxmlformats.org/officeDocument/2006/relationships/tags" Target="../tags/tag377.xml"/><Relationship Id="rId96" Type="http://schemas.openxmlformats.org/officeDocument/2006/relationships/tags" Target="../tags/tag382.xml"/><Relationship Id="rId111" Type="http://schemas.openxmlformats.org/officeDocument/2006/relationships/tags" Target="../tags/tag397.xml"/><Relationship Id="rId132" Type="http://schemas.openxmlformats.org/officeDocument/2006/relationships/tags" Target="../tags/tag418.xml"/><Relationship Id="rId1" Type="http://schemas.openxmlformats.org/officeDocument/2006/relationships/tags" Target="../tags/tag287.xml"/><Relationship Id="rId6" Type="http://schemas.openxmlformats.org/officeDocument/2006/relationships/tags" Target="../tags/tag292.xml"/><Relationship Id="rId15" Type="http://schemas.openxmlformats.org/officeDocument/2006/relationships/tags" Target="../tags/tag301.xml"/><Relationship Id="rId23" Type="http://schemas.openxmlformats.org/officeDocument/2006/relationships/tags" Target="../tags/tag309.xml"/><Relationship Id="rId28" Type="http://schemas.openxmlformats.org/officeDocument/2006/relationships/tags" Target="../tags/tag314.xml"/><Relationship Id="rId36" Type="http://schemas.openxmlformats.org/officeDocument/2006/relationships/tags" Target="../tags/tag322.xml"/><Relationship Id="rId49" Type="http://schemas.openxmlformats.org/officeDocument/2006/relationships/tags" Target="../tags/tag335.xml"/><Relationship Id="rId57" Type="http://schemas.openxmlformats.org/officeDocument/2006/relationships/tags" Target="../tags/tag343.xml"/><Relationship Id="rId106" Type="http://schemas.openxmlformats.org/officeDocument/2006/relationships/tags" Target="../tags/tag392.xml"/><Relationship Id="rId114" Type="http://schemas.openxmlformats.org/officeDocument/2006/relationships/tags" Target="../tags/tag400.xml"/><Relationship Id="rId119" Type="http://schemas.openxmlformats.org/officeDocument/2006/relationships/tags" Target="../tags/tag405.xml"/><Relationship Id="rId127" Type="http://schemas.openxmlformats.org/officeDocument/2006/relationships/tags" Target="../tags/tag413.xml"/><Relationship Id="rId10" Type="http://schemas.openxmlformats.org/officeDocument/2006/relationships/tags" Target="../tags/tag296.xml"/><Relationship Id="rId31" Type="http://schemas.openxmlformats.org/officeDocument/2006/relationships/tags" Target="../tags/tag317.xml"/><Relationship Id="rId44" Type="http://schemas.openxmlformats.org/officeDocument/2006/relationships/tags" Target="../tags/tag330.xml"/><Relationship Id="rId52" Type="http://schemas.openxmlformats.org/officeDocument/2006/relationships/tags" Target="../tags/tag338.xml"/><Relationship Id="rId60" Type="http://schemas.openxmlformats.org/officeDocument/2006/relationships/tags" Target="../tags/tag346.xml"/><Relationship Id="rId65" Type="http://schemas.openxmlformats.org/officeDocument/2006/relationships/tags" Target="../tags/tag351.xml"/><Relationship Id="rId73" Type="http://schemas.openxmlformats.org/officeDocument/2006/relationships/tags" Target="../tags/tag359.xml"/><Relationship Id="rId78" Type="http://schemas.openxmlformats.org/officeDocument/2006/relationships/tags" Target="../tags/tag364.xml"/><Relationship Id="rId81" Type="http://schemas.openxmlformats.org/officeDocument/2006/relationships/tags" Target="../tags/tag367.xml"/><Relationship Id="rId86" Type="http://schemas.openxmlformats.org/officeDocument/2006/relationships/tags" Target="../tags/tag372.xml"/><Relationship Id="rId94" Type="http://schemas.openxmlformats.org/officeDocument/2006/relationships/tags" Target="../tags/tag380.xml"/><Relationship Id="rId99" Type="http://schemas.openxmlformats.org/officeDocument/2006/relationships/tags" Target="../tags/tag385.xml"/><Relationship Id="rId101" Type="http://schemas.openxmlformats.org/officeDocument/2006/relationships/tags" Target="../tags/tag387.xml"/><Relationship Id="rId122" Type="http://schemas.openxmlformats.org/officeDocument/2006/relationships/tags" Target="../tags/tag408.xml"/><Relationship Id="rId130" Type="http://schemas.openxmlformats.org/officeDocument/2006/relationships/tags" Target="../tags/tag416.xml"/><Relationship Id="rId135" Type="http://schemas.openxmlformats.org/officeDocument/2006/relationships/tags" Target="../tags/tag421.xml"/><Relationship Id="rId4" Type="http://schemas.openxmlformats.org/officeDocument/2006/relationships/tags" Target="../tags/tag290.xml"/><Relationship Id="rId9" Type="http://schemas.openxmlformats.org/officeDocument/2006/relationships/tags" Target="../tags/tag295.xml"/><Relationship Id="rId13" Type="http://schemas.openxmlformats.org/officeDocument/2006/relationships/tags" Target="../tags/tag299.xml"/><Relationship Id="rId18" Type="http://schemas.openxmlformats.org/officeDocument/2006/relationships/tags" Target="../tags/tag304.xml"/><Relationship Id="rId39" Type="http://schemas.openxmlformats.org/officeDocument/2006/relationships/tags" Target="../tags/tag325.xml"/><Relationship Id="rId109" Type="http://schemas.openxmlformats.org/officeDocument/2006/relationships/tags" Target="../tags/tag395.xml"/><Relationship Id="rId34" Type="http://schemas.openxmlformats.org/officeDocument/2006/relationships/tags" Target="../tags/tag320.xml"/><Relationship Id="rId50" Type="http://schemas.openxmlformats.org/officeDocument/2006/relationships/tags" Target="../tags/tag336.xml"/><Relationship Id="rId55" Type="http://schemas.openxmlformats.org/officeDocument/2006/relationships/tags" Target="../tags/tag341.xml"/><Relationship Id="rId76" Type="http://schemas.openxmlformats.org/officeDocument/2006/relationships/tags" Target="../tags/tag362.xml"/><Relationship Id="rId97" Type="http://schemas.openxmlformats.org/officeDocument/2006/relationships/tags" Target="../tags/tag383.xml"/><Relationship Id="rId104" Type="http://schemas.openxmlformats.org/officeDocument/2006/relationships/tags" Target="../tags/tag390.xml"/><Relationship Id="rId120" Type="http://schemas.openxmlformats.org/officeDocument/2006/relationships/tags" Target="../tags/tag406.xml"/><Relationship Id="rId125" Type="http://schemas.openxmlformats.org/officeDocument/2006/relationships/tags" Target="../tags/tag411.xml"/><Relationship Id="rId7" Type="http://schemas.openxmlformats.org/officeDocument/2006/relationships/tags" Target="../tags/tag293.xml"/><Relationship Id="rId71" Type="http://schemas.openxmlformats.org/officeDocument/2006/relationships/tags" Target="../tags/tag357.xml"/><Relationship Id="rId92" Type="http://schemas.openxmlformats.org/officeDocument/2006/relationships/tags" Target="../tags/tag378.xml"/><Relationship Id="rId2" Type="http://schemas.openxmlformats.org/officeDocument/2006/relationships/tags" Target="../tags/tag288.xml"/><Relationship Id="rId29" Type="http://schemas.openxmlformats.org/officeDocument/2006/relationships/tags" Target="../tags/tag315.xml"/><Relationship Id="rId24" Type="http://schemas.openxmlformats.org/officeDocument/2006/relationships/tags" Target="../tags/tag310.xml"/><Relationship Id="rId40" Type="http://schemas.openxmlformats.org/officeDocument/2006/relationships/tags" Target="../tags/tag326.xml"/><Relationship Id="rId45" Type="http://schemas.openxmlformats.org/officeDocument/2006/relationships/tags" Target="../tags/tag331.xml"/><Relationship Id="rId66" Type="http://schemas.openxmlformats.org/officeDocument/2006/relationships/tags" Target="../tags/tag352.xml"/><Relationship Id="rId87" Type="http://schemas.openxmlformats.org/officeDocument/2006/relationships/tags" Target="../tags/tag373.xml"/><Relationship Id="rId110" Type="http://schemas.openxmlformats.org/officeDocument/2006/relationships/tags" Target="../tags/tag396.xml"/><Relationship Id="rId115" Type="http://schemas.openxmlformats.org/officeDocument/2006/relationships/tags" Target="../tags/tag401.xml"/><Relationship Id="rId131" Type="http://schemas.openxmlformats.org/officeDocument/2006/relationships/tags" Target="../tags/tag417.xml"/><Relationship Id="rId136" Type="http://schemas.openxmlformats.org/officeDocument/2006/relationships/slideLayout" Target="../slideLayouts/slideLayout7.xml"/><Relationship Id="rId61" Type="http://schemas.openxmlformats.org/officeDocument/2006/relationships/tags" Target="../tags/tag347.xml"/><Relationship Id="rId82" Type="http://schemas.openxmlformats.org/officeDocument/2006/relationships/tags" Target="../tags/tag368.xml"/><Relationship Id="rId19" Type="http://schemas.openxmlformats.org/officeDocument/2006/relationships/tags" Target="../tags/tag305.xml"/><Relationship Id="rId14" Type="http://schemas.openxmlformats.org/officeDocument/2006/relationships/tags" Target="../tags/tag300.xml"/><Relationship Id="rId30" Type="http://schemas.openxmlformats.org/officeDocument/2006/relationships/tags" Target="../tags/tag316.xml"/><Relationship Id="rId35" Type="http://schemas.openxmlformats.org/officeDocument/2006/relationships/tags" Target="../tags/tag321.xml"/><Relationship Id="rId56" Type="http://schemas.openxmlformats.org/officeDocument/2006/relationships/tags" Target="../tags/tag342.xml"/><Relationship Id="rId77" Type="http://schemas.openxmlformats.org/officeDocument/2006/relationships/tags" Target="../tags/tag363.xml"/><Relationship Id="rId100" Type="http://schemas.openxmlformats.org/officeDocument/2006/relationships/tags" Target="../tags/tag386.xml"/><Relationship Id="rId105" Type="http://schemas.openxmlformats.org/officeDocument/2006/relationships/tags" Target="../tags/tag391.xml"/><Relationship Id="rId126" Type="http://schemas.openxmlformats.org/officeDocument/2006/relationships/tags" Target="../tags/tag4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25.xml"/><Relationship Id="rId2" Type="http://schemas.openxmlformats.org/officeDocument/2006/relationships/tags" Target="../tags/tag424.xml"/><Relationship Id="rId1" Type="http://schemas.openxmlformats.org/officeDocument/2006/relationships/tags" Target="../tags/tag423.xml"/><Relationship Id="rId6" Type="http://schemas.openxmlformats.org/officeDocument/2006/relationships/image" Target="../media/image12.jp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427.xml"/><Relationship Id="rId1" Type="http://schemas.openxmlformats.org/officeDocument/2006/relationships/tags" Target="../tags/tag426.xml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6" Type="http://schemas.openxmlformats.org/officeDocument/2006/relationships/tags" Target="../tags/tag76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97" Type="http://schemas.openxmlformats.org/officeDocument/2006/relationships/notesSlide" Target="../notesSlides/notesSlide1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tags" Target="../tags/tag127.xml"/><Relationship Id="rId117" Type="http://schemas.openxmlformats.org/officeDocument/2006/relationships/tags" Target="../tags/tag218.xml"/><Relationship Id="rId21" Type="http://schemas.openxmlformats.org/officeDocument/2006/relationships/tags" Target="../tags/tag122.xml"/><Relationship Id="rId42" Type="http://schemas.openxmlformats.org/officeDocument/2006/relationships/tags" Target="../tags/tag143.xml"/><Relationship Id="rId47" Type="http://schemas.openxmlformats.org/officeDocument/2006/relationships/tags" Target="../tags/tag148.xml"/><Relationship Id="rId63" Type="http://schemas.openxmlformats.org/officeDocument/2006/relationships/tags" Target="../tags/tag164.xml"/><Relationship Id="rId68" Type="http://schemas.openxmlformats.org/officeDocument/2006/relationships/tags" Target="../tags/tag169.xml"/><Relationship Id="rId84" Type="http://schemas.openxmlformats.org/officeDocument/2006/relationships/tags" Target="../tags/tag185.xml"/><Relationship Id="rId89" Type="http://schemas.openxmlformats.org/officeDocument/2006/relationships/tags" Target="../tags/tag190.xml"/><Relationship Id="rId112" Type="http://schemas.openxmlformats.org/officeDocument/2006/relationships/tags" Target="../tags/tag213.xml"/><Relationship Id="rId133" Type="http://schemas.openxmlformats.org/officeDocument/2006/relationships/tags" Target="../tags/tag234.xml"/><Relationship Id="rId138" Type="http://schemas.openxmlformats.org/officeDocument/2006/relationships/tags" Target="../tags/tag239.xml"/><Relationship Id="rId154" Type="http://schemas.openxmlformats.org/officeDocument/2006/relationships/tags" Target="../tags/tag255.xml"/><Relationship Id="rId159" Type="http://schemas.openxmlformats.org/officeDocument/2006/relationships/tags" Target="../tags/tag260.xml"/><Relationship Id="rId175" Type="http://schemas.openxmlformats.org/officeDocument/2006/relationships/tags" Target="../tags/tag276.xml"/><Relationship Id="rId170" Type="http://schemas.openxmlformats.org/officeDocument/2006/relationships/tags" Target="../tags/tag271.xml"/><Relationship Id="rId16" Type="http://schemas.openxmlformats.org/officeDocument/2006/relationships/tags" Target="../tags/tag117.xml"/><Relationship Id="rId107" Type="http://schemas.openxmlformats.org/officeDocument/2006/relationships/tags" Target="../tags/tag208.xml"/><Relationship Id="rId11" Type="http://schemas.openxmlformats.org/officeDocument/2006/relationships/tags" Target="../tags/tag112.xml"/><Relationship Id="rId32" Type="http://schemas.openxmlformats.org/officeDocument/2006/relationships/tags" Target="../tags/tag133.xml"/><Relationship Id="rId37" Type="http://schemas.openxmlformats.org/officeDocument/2006/relationships/tags" Target="../tags/tag138.xml"/><Relationship Id="rId53" Type="http://schemas.openxmlformats.org/officeDocument/2006/relationships/tags" Target="../tags/tag154.xml"/><Relationship Id="rId58" Type="http://schemas.openxmlformats.org/officeDocument/2006/relationships/tags" Target="../tags/tag159.xml"/><Relationship Id="rId74" Type="http://schemas.openxmlformats.org/officeDocument/2006/relationships/tags" Target="../tags/tag175.xml"/><Relationship Id="rId79" Type="http://schemas.openxmlformats.org/officeDocument/2006/relationships/tags" Target="../tags/tag180.xml"/><Relationship Id="rId102" Type="http://schemas.openxmlformats.org/officeDocument/2006/relationships/tags" Target="../tags/tag203.xml"/><Relationship Id="rId123" Type="http://schemas.openxmlformats.org/officeDocument/2006/relationships/tags" Target="../tags/tag224.xml"/><Relationship Id="rId128" Type="http://schemas.openxmlformats.org/officeDocument/2006/relationships/tags" Target="../tags/tag229.xml"/><Relationship Id="rId144" Type="http://schemas.openxmlformats.org/officeDocument/2006/relationships/tags" Target="../tags/tag245.xml"/><Relationship Id="rId149" Type="http://schemas.openxmlformats.org/officeDocument/2006/relationships/tags" Target="../tags/tag250.xml"/><Relationship Id="rId5" Type="http://schemas.openxmlformats.org/officeDocument/2006/relationships/tags" Target="../tags/tag106.xml"/><Relationship Id="rId90" Type="http://schemas.openxmlformats.org/officeDocument/2006/relationships/tags" Target="../tags/tag191.xml"/><Relationship Id="rId95" Type="http://schemas.openxmlformats.org/officeDocument/2006/relationships/tags" Target="../tags/tag196.xml"/><Relationship Id="rId160" Type="http://schemas.openxmlformats.org/officeDocument/2006/relationships/tags" Target="../tags/tag261.xml"/><Relationship Id="rId165" Type="http://schemas.openxmlformats.org/officeDocument/2006/relationships/tags" Target="../tags/tag266.xml"/><Relationship Id="rId181" Type="http://schemas.openxmlformats.org/officeDocument/2006/relationships/image" Target="../media/image5.jpeg"/><Relationship Id="rId22" Type="http://schemas.openxmlformats.org/officeDocument/2006/relationships/tags" Target="../tags/tag123.xml"/><Relationship Id="rId27" Type="http://schemas.openxmlformats.org/officeDocument/2006/relationships/tags" Target="../tags/tag128.xml"/><Relationship Id="rId43" Type="http://schemas.openxmlformats.org/officeDocument/2006/relationships/tags" Target="../tags/tag144.xml"/><Relationship Id="rId48" Type="http://schemas.openxmlformats.org/officeDocument/2006/relationships/tags" Target="../tags/tag149.xml"/><Relationship Id="rId64" Type="http://schemas.openxmlformats.org/officeDocument/2006/relationships/tags" Target="../tags/tag165.xml"/><Relationship Id="rId69" Type="http://schemas.openxmlformats.org/officeDocument/2006/relationships/tags" Target="../tags/tag170.xml"/><Relationship Id="rId113" Type="http://schemas.openxmlformats.org/officeDocument/2006/relationships/tags" Target="../tags/tag214.xml"/><Relationship Id="rId118" Type="http://schemas.openxmlformats.org/officeDocument/2006/relationships/tags" Target="../tags/tag219.xml"/><Relationship Id="rId134" Type="http://schemas.openxmlformats.org/officeDocument/2006/relationships/tags" Target="../tags/tag235.xml"/><Relationship Id="rId139" Type="http://schemas.openxmlformats.org/officeDocument/2006/relationships/tags" Target="../tags/tag240.xml"/><Relationship Id="rId80" Type="http://schemas.openxmlformats.org/officeDocument/2006/relationships/tags" Target="../tags/tag181.xml"/><Relationship Id="rId85" Type="http://schemas.openxmlformats.org/officeDocument/2006/relationships/tags" Target="../tags/tag186.xml"/><Relationship Id="rId150" Type="http://schemas.openxmlformats.org/officeDocument/2006/relationships/tags" Target="../tags/tag251.xml"/><Relationship Id="rId155" Type="http://schemas.openxmlformats.org/officeDocument/2006/relationships/tags" Target="../tags/tag256.xml"/><Relationship Id="rId171" Type="http://schemas.openxmlformats.org/officeDocument/2006/relationships/tags" Target="../tags/tag272.xml"/><Relationship Id="rId176" Type="http://schemas.openxmlformats.org/officeDocument/2006/relationships/tags" Target="../tags/tag277.xml"/><Relationship Id="rId12" Type="http://schemas.openxmlformats.org/officeDocument/2006/relationships/tags" Target="../tags/tag113.xml"/><Relationship Id="rId17" Type="http://schemas.openxmlformats.org/officeDocument/2006/relationships/tags" Target="../tags/tag118.xml"/><Relationship Id="rId33" Type="http://schemas.openxmlformats.org/officeDocument/2006/relationships/tags" Target="../tags/tag134.xml"/><Relationship Id="rId38" Type="http://schemas.openxmlformats.org/officeDocument/2006/relationships/tags" Target="../tags/tag139.xml"/><Relationship Id="rId59" Type="http://schemas.openxmlformats.org/officeDocument/2006/relationships/tags" Target="../tags/tag160.xml"/><Relationship Id="rId103" Type="http://schemas.openxmlformats.org/officeDocument/2006/relationships/tags" Target="../tags/tag204.xml"/><Relationship Id="rId108" Type="http://schemas.openxmlformats.org/officeDocument/2006/relationships/tags" Target="../tags/tag209.xml"/><Relationship Id="rId124" Type="http://schemas.openxmlformats.org/officeDocument/2006/relationships/tags" Target="../tags/tag225.xml"/><Relationship Id="rId129" Type="http://schemas.openxmlformats.org/officeDocument/2006/relationships/tags" Target="../tags/tag230.xml"/><Relationship Id="rId54" Type="http://schemas.openxmlformats.org/officeDocument/2006/relationships/tags" Target="../tags/tag155.xml"/><Relationship Id="rId70" Type="http://schemas.openxmlformats.org/officeDocument/2006/relationships/tags" Target="../tags/tag171.xml"/><Relationship Id="rId75" Type="http://schemas.openxmlformats.org/officeDocument/2006/relationships/tags" Target="../tags/tag176.xml"/><Relationship Id="rId91" Type="http://schemas.openxmlformats.org/officeDocument/2006/relationships/tags" Target="../tags/tag192.xml"/><Relationship Id="rId96" Type="http://schemas.openxmlformats.org/officeDocument/2006/relationships/tags" Target="../tags/tag197.xml"/><Relationship Id="rId140" Type="http://schemas.openxmlformats.org/officeDocument/2006/relationships/tags" Target="../tags/tag241.xml"/><Relationship Id="rId145" Type="http://schemas.openxmlformats.org/officeDocument/2006/relationships/tags" Target="../tags/tag246.xml"/><Relationship Id="rId161" Type="http://schemas.openxmlformats.org/officeDocument/2006/relationships/tags" Target="../tags/tag262.xml"/><Relationship Id="rId166" Type="http://schemas.openxmlformats.org/officeDocument/2006/relationships/tags" Target="../tags/tag267.xml"/><Relationship Id="rId1" Type="http://schemas.openxmlformats.org/officeDocument/2006/relationships/tags" Target="../tags/tag102.xml"/><Relationship Id="rId6" Type="http://schemas.openxmlformats.org/officeDocument/2006/relationships/tags" Target="../tags/tag107.xml"/><Relationship Id="rId23" Type="http://schemas.openxmlformats.org/officeDocument/2006/relationships/tags" Target="../tags/tag124.xml"/><Relationship Id="rId28" Type="http://schemas.openxmlformats.org/officeDocument/2006/relationships/tags" Target="../tags/tag129.xml"/><Relationship Id="rId49" Type="http://schemas.openxmlformats.org/officeDocument/2006/relationships/tags" Target="../tags/tag150.xml"/><Relationship Id="rId114" Type="http://schemas.openxmlformats.org/officeDocument/2006/relationships/tags" Target="../tags/tag215.xml"/><Relationship Id="rId119" Type="http://schemas.openxmlformats.org/officeDocument/2006/relationships/tags" Target="../tags/tag220.xml"/><Relationship Id="rId44" Type="http://schemas.openxmlformats.org/officeDocument/2006/relationships/tags" Target="../tags/tag145.xml"/><Relationship Id="rId60" Type="http://schemas.openxmlformats.org/officeDocument/2006/relationships/tags" Target="../tags/tag161.xml"/><Relationship Id="rId65" Type="http://schemas.openxmlformats.org/officeDocument/2006/relationships/tags" Target="../tags/tag166.xml"/><Relationship Id="rId81" Type="http://schemas.openxmlformats.org/officeDocument/2006/relationships/tags" Target="../tags/tag182.xml"/><Relationship Id="rId86" Type="http://schemas.openxmlformats.org/officeDocument/2006/relationships/tags" Target="../tags/tag187.xml"/><Relationship Id="rId130" Type="http://schemas.openxmlformats.org/officeDocument/2006/relationships/tags" Target="../tags/tag231.xml"/><Relationship Id="rId135" Type="http://schemas.openxmlformats.org/officeDocument/2006/relationships/tags" Target="../tags/tag236.xml"/><Relationship Id="rId151" Type="http://schemas.openxmlformats.org/officeDocument/2006/relationships/tags" Target="../tags/tag252.xml"/><Relationship Id="rId156" Type="http://schemas.openxmlformats.org/officeDocument/2006/relationships/tags" Target="../tags/tag257.xml"/><Relationship Id="rId177" Type="http://schemas.openxmlformats.org/officeDocument/2006/relationships/tags" Target="../tags/tag278.xml"/><Relationship Id="rId4" Type="http://schemas.openxmlformats.org/officeDocument/2006/relationships/tags" Target="../tags/tag105.xml"/><Relationship Id="rId9" Type="http://schemas.openxmlformats.org/officeDocument/2006/relationships/tags" Target="../tags/tag110.xml"/><Relationship Id="rId172" Type="http://schemas.openxmlformats.org/officeDocument/2006/relationships/tags" Target="../tags/tag273.xml"/><Relationship Id="rId180" Type="http://schemas.openxmlformats.org/officeDocument/2006/relationships/notesSlide" Target="../notesSlides/notesSlide4.xml"/><Relationship Id="rId13" Type="http://schemas.openxmlformats.org/officeDocument/2006/relationships/tags" Target="../tags/tag114.xml"/><Relationship Id="rId18" Type="http://schemas.openxmlformats.org/officeDocument/2006/relationships/tags" Target="../tags/tag119.xml"/><Relationship Id="rId39" Type="http://schemas.openxmlformats.org/officeDocument/2006/relationships/tags" Target="../tags/tag140.xml"/><Relationship Id="rId109" Type="http://schemas.openxmlformats.org/officeDocument/2006/relationships/tags" Target="../tags/tag210.xml"/><Relationship Id="rId34" Type="http://schemas.openxmlformats.org/officeDocument/2006/relationships/tags" Target="../tags/tag135.xml"/><Relationship Id="rId50" Type="http://schemas.openxmlformats.org/officeDocument/2006/relationships/tags" Target="../tags/tag151.xml"/><Relationship Id="rId55" Type="http://schemas.openxmlformats.org/officeDocument/2006/relationships/tags" Target="../tags/tag156.xml"/><Relationship Id="rId76" Type="http://schemas.openxmlformats.org/officeDocument/2006/relationships/tags" Target="../tags/tag177.xml"/><Relationship Id="rId97" Type="http://schemas.openxmlformats.org/officeDocument/2006/relationships/tags" Target="../tags/tag198.xml"/><Relationship Id="rId104" Type="http://schemas.openxmlformats.org/officeDocument/2006/relationships/tags" Target="../tags/tag205.xml"/><Relationship Id="rId120" Type="http://schemas.openxmlformats.org/officeDocument/2006/relationships/tags" Target="../tags/tag221.xml"/><Relationship Id="rId125" Type="http://schemas.openxmlformats.org/officeDocument/2006/relationships/tags" Target="../tags/tag226.xml"/><Relationship Id="rId141" Type="http://schemas.openxmlformats.org/officeDocument/2006/relationships/tags" Target="../tags/tag242.xml"/><Relationship Id="rId146" Type="http://schemas.openxmlformats.org/officeDocument/2006/relationships/tags" Target="../tags/tag247.xml"/><Relationship Id="rId167" Type="http://schemas.openxmlformats.org/officeDocument/2006/relationships/tags" Target="../tags/tag268.xml"/><Relationship Id="rId7" Type="http://schemas.openxmlformats.org/officeDocument/2006/relationships/tags" Target="../tags/tag108.xml"/><Relationship Id="rId71" Type="http://schemas.openxmlformats.org/officeDocument/2006/relationships/tags" Target="../tags/tag172.xml"/><Relationship Id="rId92" Type="http://schemas.openxmlformats.org/officeDocument/2006/relationships/tags" Target="../tags/tag193.xml"/><Relationship Id="rId162" Type="http://schemas.openxmlformats.org/officeDocument/2006/relationships/tags" Target="../tags/tag263.xml"/><Relationship Id="rId2" Type="http://schemas.openxmlformats.org/officeDocument/2006/relationships/tags" Target="../tags/tag103.xml"/><Relationship Id="rId29" Type="http://schemas.openxmlformats.org/officeDocument/2006/relationships/tags" Target="../tags/tag130.xml"/><Relationship Id="rId24" Type="http://schemas.openxmlformats.org/officeDocument/2006/relationships/tags" Target="../tags/tag125.xml"/><Relationship Id="rId40" Type="http://schemas.openxmlformats.org/officeDocument/2006/relationships/tags" Target="../tags/tag141.xml"/><Relationship Id="rId45" Type="http://schemas.openxmlformats.org/officeDocument/2006/relationships/tags" Target="../tags/tag146.xml"/><Relationship Id="rId66" Type="http://schemas.openxmlformats.org/officeDocument/2006/relationships/tags" Target="../tags/tag167.xml"/><Relationship Id="rId87" Type="http://schemas.openxmlformats.org/officeDocument/2006/relationships/tags" Target="../tags/tag188.xml"/><Relationship Id="rId110" Type="http://schemas.openxmlformats.org/officeDocument/2006/relationships/tags" Target="../tags/tag211.xml"/><Relationship Id="rId115" Type="http://schemas.openxmlformats.org/officeDocument/2006/relationships/tags" Target="../tags/tag216.xml"/><Relationship Id="rId131" Type="http://schemas.openxmlformats.org/officeDocument/2006/relationships/tags" Target="../tags/tag232.xml"/><Relationship Id="rId136" Type="http://schemas.openxmlformats.org/officeDocument/2006/relationships/tags" Target="../tags/tag237.xml"/><Relationship Id="rId157" Type="http://schemas.openxmlformats.org/officeDocument/2006/relationships/tags" Target="../tags/tag258.xml"/><Relationship Id="rId178" Type="http://schemas.openxmlformats.org/officeDocument/2006/relationships/tags" Target="../tags/tag279.xml"/><Relationship Id="rId61" Type="http://schemas.openxmlformats.org/officeDocument/2006/relationships/tags" Target="../tags/tag162.xml"/><Relationship Id="rId82" Type="http://schemas.openxmlformats.org/officeDocument/2006/relationships/tags" Target="../tags/tag183.xml"/><Relationship Id="rId152" Type="http://schemas.openxmlformats.org/officeDocument/2006/relationships/tags" Target="../tags/tag253.xml"/><Relationship Id="rId173" Type="http://schemas.openxmlformats.org/officeDocument/2006/relationships/tags" Target="../tags/tag274.xml"/><Relationship Id="rId19" Type="http://schemas.openxmlformats.org/officeDocument/2006/relationships/tags" Target="../tags/tag120.xml"/><Relationship Id="rId14" Type="http://schemas.openxmlformats.org/officeDocument/2006/relationships/tags" Target="../tags/tag115.xml"/><Relationship Id="rId30" Type="http://schemas.openxmlformats.org/officeDocument/2006/relationships/tags" Target="../tags/tag131.xml"/><Relationship Id="rId35" Type="http://schemas.openxmlformats.org/officeDocument/2006/relationships/tags" Target="../tags/tag136.xml"/><Relationship Id="rId56" Type="http://schemas.openxmlformats.org/officeDocument/2006/relationships/tags" Target="../tags/tag157.xml"/><Relationship Id="rId77" Type="http://schemas.openxmlformats.org/officeDocument/2006/relationships/tags" Target="../tags/tag178.xml"/><Relationship Id="rId100" Type="http://schemas.openxmlformats.org/officeDocument/2006/relationships/tags" Target="../tags/tag201.xml"/><Relationship Id="rId105" Type="http://schemas.openxmlformats.org/officeDocument/2006/relationships/tags" Target="../tags/tag206.xml"/><Relationship Id="rId126" Type="http://schemas.openxmlformats.org/officeDocument/2006/relationships/tags" Target="../tags/tag227.xml"/><Relationship Id="rId147" Type="http://schemas.openxmlformats.org/officeDocument/2006/relationships/tags" Target="../tags/tag248.xml"/><Relationship Id="rId168" Type="http://schemas.openxmlformats.org/officeDocument/2006/relationships/tags" Target="../tags/tag269.xml"/><Relationship Id="rId8" Type="http://schemas.openxmlformats.org/officeDocument/2006/relationships/tags" Target="../tags/tag109.xml"/><Relationship Id="rId51" Type="http://schemas.openxmlformats.org/officeDocument/2006/relationships/tags" Target="../tags/tag152.xml"/><Relationship Id="rId72" Type="http://schemas.openxmlformats.org/officeDocument/2006/relationships/tags" Target="../tags/tag173.xml"/><Relationship Id="rId93" Type="http://schemas.openxmlformats.org/officeDocument/2006/relationships/tags" Target="../tags/tag194.xml"/><Relationship Id="rId98" Type="http://schemas.openxmlformats.org/officeDocument/2006/relationships/tags" Target="../tags/tag199.xml"/><Relationship Id="rId121" Type="http://schemas.openxmlformats.org/officeDocument/2006/relationships/tags" Target="../tags/tag222.xml"/><Relationship Id="rId142" Type="http://schemas.openxmlformats.org/officeDocument/2006/relationships/tags" Target="../tags/tag243.xml"/><Relationship Id="rId163" Type="http://schemas.openxmlformats.org/officeDocument/2006/relationships/tags" Target="../tags/tag264.xml"/><Relationship Id="rId3" Type="http://schemas.openxmlformats.org/officeDocument/2006/relationships/tags" Target="../tags/tag104.xml"/><Relationship Id="rId25" Type="http://schemas.openxmlformats.org/officeDocument/2006/relationships/tags" Target="../tags/tag126.xml"/><Relationship Id="rId46" Type="http://schemas.openxmlformats.org/officeDocument/2006/relationships/tags" Target="../tags/tag147.xml"/><Relationship Id="rId67" Type="http://schemas.openxmlformats.org/officeDocument/2006/relationships/tags" Target="../tags/tag168.xml"/><Relationship Id="rId116" Type="http://schemas.openxmlformats.org/officeDocument/2006/relationships/tags" Target="../tags/tag217.xml"/><Relationship Id="rId137" Type="http://schemas.openxmlformats.org/officeDocument/2006/relationships/tags" Target="../tags/tag238.xml"/><Relationship Id="rId158" Type="http://schemas.openxmlformats.org/officeDocument/2006/relationships/tags" Target="../tags/tag259.xml"/><Relationship Id="rId20" Type="http://schemas.openxmlformats.org/officeDocument/2006/relationships/tags" Target="../tags/tag121.xml"/><Relationship Id="rId41" Type="http://schemas.openxmlformats.org/officeDocument/2006/relationships/tags" Target="../tags/tag142.xml"/><Relationship Id="rId62" Type="http://schemas.openxmlformats.org/officeDocument/2006/relationships/tags" Target="../tags/tag163.xml"/><Relationship Id="rId83" Type="http://schemas.openxmlformats.org/officeDocument/2006/relationships/tags" Target="../tags/tag184.xml"/><Relationship Id="rId88" Type="http://schemas.openxmlformats.org/officeDocument/2006/relationships/tags" Target="../tags/tag189.xml"/><Relationship Id="rId111" Type="http://schemas.openxmlformats.org/officeDocument/2006/relationships/tags" Target="../tags/tag212.xml"/><Relationship Id="rId132" Type="http://schemas.openxmlformats.org/officeDocument/2006/relationships/tags" Target="../tags/tag233.xml"/><Relationship Id="rId153" Type="http://schemas.openxmlformats.org/officeDocument/2006/relationships/tags" Target="../tags/tag254.xml"/><Relationship Id="rId174" Type="http://schemas.openxmlformats.org/officeDocument/2006/relationships/tags" Target="../tags/tag275.xml"/><Relationship Id="rId179" Type="http://schemas.openxmlformats.org/officeDocument/2006/relationships/slideLayout" Target="../slideLayouts/slideLayout7.xml"/><Relationship Id="rId15" Type="http://schemas.openxmlformats.org/officeDocument/2006/relationships/tags" Target="../tags/tag116.xml"/><Relationship Id="rId36" Type="http://schemas.openxmlformats.org/officeDocument/2006/relationships/tags" Target="../tags/tag137.xml"/><Relationship Id="rId57" Type="http://schemas.openxmlformats.org/officeDocument/2006/relationships/tags" Target="../tags/tag158.xml"/><Relationship Id="rId106" Type="http://schemas.openxmlformats.org/officeDocument/2006/relationships/tags" Target="../tags/tag207.xml"/><Relationship Id="rId127" Type="http://schemas.openxmlformats.org/officeDocument/2006/relationships/tags" Target="../tags/tag228.xml"/><Relationship Id="rId10" Type="http://schemas.openxmlformats.org/officeDocument/2006/relationships/tags" Target="../tags/tag111.xml"/><Relationship Id="rId31" Type="http://schemas.openxmlformats.org/officeDocument/2006/relationships/tags" Target="../tags/tag132.xml"/><Relationship Id="rId52" Type="http://schemas.openxmlformats.org/officeDocument/2006/relationships/tags" Target="../tags/tag153.xml"/><Relationship Id="rId73" Type="http://schemas.openxmlformats.org/officeDocument/2006/relationships/tags" Target="../tags/tag174.xml"/><Relationship Id="rId78" Type="http://schemas.openxmlformats.org/officeDocument/2006/relationships/tags" Target="../tags/tag179.xml"/><Relationship Id="rId94" Type="http://schemas.openxmlformats.org/officeDocument/2006/relationships/tags" Target="../tags/tag195.xml"/><Relationship Id="rId99" Type="http://schemas.openxmlformats.org/officeDocument/2006/relationships/tags" Target="../tags/tag200.xml"/><Relationship Id="rId101" Type="http://schemas.openxmlformats.org/officeDocument/2006/relationships/tags" Target="../tags/tag202.xml"/><Relationship Id="rId122" Type="http://schemas.openxmlformats.org/officeDocument/2006/relationships/tags" Target="../tags/tag223.xml"/><Relationship Id="rId143" Type="http://schemas.openxmlformats.org/officeDocument/2006/relationships/tags" Target="../tags/tag244.xml"/><Relationship Id="rId148" Type="http://schemas.openxmlformats.org/officeDocument/2006/relationships/tags" Target="../tags/tag249.xml"/><Relationship Id="rId164" Type="http://schemas.openxmlformats.org/officeDocument/2006/relationships/tags" Target="../tags/tag265.xml"/><Relationship Id="rId169" Type="http://schemas.openxmlformats.org/officeDocument/2006/relationships/tags" Target="../tags/tag27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1.xml"/><Relationship Id="rId1" Type="http://schemas.openxmlformats.org/officeDocument/2006/relationships/tags" Target="../tags/tag280.xml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84.xml"/><Relationship Id="rId2" Type="http://schemas.openxmlformats.org/officeDocument/2006/relationships/tags" Target="../tags/tag283.xml"/><Relationship Id="rId1" Type="http://schemas.openxmlformats.org/officeDocument/2006/relationships/tags" Target="../tags/tag282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6.xml"/><Relationship Id="rId1" Type="http://schemas.openxmlformats.org/officeDocument/2006/relationships/tags" Target="../tags/tag28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3699" y="3554499"/>
            <a:ext cx="8975272" cy="1325563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zh-CN" altLang="en-US" sz="6000" dirty="0" smtClean="0">
                <a:solidFill>
                  <a:schemeClr val="accent4"/>
                </a:solidFill>
                <a:effectLst/>
              </a:rPr>
              <a:t>水科院</a:t>
            </a:r>
            <a:r>
              <a:rPr lang="en-US" altLang="zh-CN" sz="6000" dirty="0" smtClean="0">
                <a:solidFill>
                  <a:schemeClr val="accent4"/>
                </a:solidFill>
                <a:effectLst/>
              </a:rPr>
              <a:t>2016</a:t>
            </a:r>
            <a:r>
              <a:rPr lang="zh-CN" altLang="en-US" sz="6000" dirty="0" smtClean="0">
                <a:solidFill>
                  <a:schemeClr val="accent4"/>
                </a:solidFill>
                <a:effectLst/>
              </a:rPr>
              <a:t>工会</a:t>
            </a:r>
            <a:r>
              <a:rPr lang="zh-CN" altLang="en-US" sz="6000" dirty="0">
                <a:solidFill>
                  <a:schemeClr val="accent4"/>
                </a:solidFill>
                <a:effectLst/>
              </a:rPr>
              <a:t>特色活动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>
            <p:custDataLst>
              <p:tags r:id="rId2"/>
            </p:custDataLst>
          </p:nvPr>
        </p:nvGrpSpPr>
        <p:grpSpPr>
          <a:xfrm>
            <a:off x="6642932" y="-13997"/>
            <a:ext cx="5782919" cy="4491535"/>
            <a:chOff x="6472581" y="-13268"/>
            <a:chExt cx="5782919" cy="4491535"/>
          </a:xfrm>
        </p:grpSpPr>
        <p:cxnSp>
          <p:nvCxnSpPr>
            <p:cNvPr id="46" name="直接连接符 45"/>
            <p:cNvCxnSpPr/>
            <p:nvPr>
              <p:custDataLst>
                <p:tags r:id="rId85"/>
              </p:custDataLst>
            </p:nvPr>
          </p:nvCxnSpPr>
          <p:spPr>
            <a:xfrm>
              <a:off x="6472581" y="0"/>
              <a:ext cx="840176" cy="34801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>
              <p:custDataLst>
                <p:tags r:id="rId86"/>
              </p:custDataLst>
            </p:nvPr>
          </p:nvCxnSpPr>
          <p:spPr>
            <a:xfrm rot="706330" flipV="1">
              <a:off x="7381787" y="3582237"/>
              <a:ext cx="2081302" cy="1289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>
              <p:custDataLst>
                <p:tags r:id="rId87"/>
              </p:custDataLst>
            </p:nvPr>
          </p:nvCxnSpPr>
          <p:spPr>
            <a:xfrm>
              <a:off x="6965590" y="2284"/>
              <a:ext cx="1172614" cy="1287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>
              <p:custDataLst>
                <p:tags r:id="rId88"/>
              </p:custDataLst>
            </p:nvPr>
          </p:nvCxnSpPr>
          <p:spPr>
            <a:xfrm rot="706330" flipH="1">
              <a:off x="6852521" y="1157392"/>
              <a:ext cx="1264198" cy="4030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>
              <p:custDataLst>
                <p:tags r:id="rId89"/>
              </p:custDataLst>
            </p:nvPr>
          </p:nvCxnSpPr>
          <p:spPr>
            <a:xfrm rot="706330">
              <a:off x="6621561" y="1726726"/>
              <a:ext cx="3037160" cy="17735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>
              <p:custDataLst>
                <p:tags r:id="rId90"/>
              </p:custDataLst>
            </p:nvPr>
          </p:nvCxnSpPr>
          <p:spPr>
            <a:xfrm rot="706330" flipH="1">
              <a:off x="7612748" y="1239357"/>
              <a:ext cx="308341" cy="23056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>
              <p:custDataLst>
                <p:tags r:id="rId91"/>
              </p:custDataLst>
            </p:nvPr>
          </p:nvCxnSpPr>
          <p:spPr>
            <a:xfrm rot="706330">
              <a:off x="8073348" y="1355505"/>
              <a:ext cx="616683" cy="644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92"/>
              </p:custDataLst>
            </p:nvPr>
          </p:nvCxnSpPr>
          <p:spPr>
            <a:xfrm rot="706330" flipH="1">
              <a:off x="8406281" y="2036328"/>
              <a:ext cx="138754" cy="7900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>
              <p:custDataLst>
                <p:tags r:id="rId93"/>
              </p:custDataLst>
            </p:nvPr>
          </p:nvCxnSpPr>
          <p:spPr>
            <a:xfrm rot="706330" flipH="1">
              <a:off x="7467751" y="2710214"/>
              <a:ext cx="786269" cy="870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>
              <p:custDataLst>
                <p:tags r:id="rId94"/>
              </p:custDataLst>
            </p:nvPr>
          </p:nvCxnSpPr>
          <p:spPr>
            <a:xfrm rot="706330" flipV="1">
              <a:off x="7428564" y="3107739"/>
              <a:ext cx="1372118" cy="5320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>
              <p:custDataLst>
                <p:tags r:id="rId95"/>
              </p:custDataLst>
            </p:nvPr>
          </p:nvCxnSpPr>
          <p:spPr>
            <a:xfrm flipH="1">
              <a:off x="8138314" y="-3360"/>
              <a:ext cx="534542" cy="1300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>
              <p:custDataLst>
                <p:tags r:id="rId96"/>
              </p:custDataLst>
            </p:nvPr>
          </p:nvCxnSpPr>
          <p:spPr>
            <a:xfrm>
              <a:off x="8511068" y="-3360"/>
              <a:ext cx="382652" cy="1264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>
              <p:custDataLst>
                <p:tags r:id="rId97"/>
              </p:custDataLst>
            </p:nvPr>
          </p:nvCxnSpPr>
          <p:spPr>
            <a:xfrm rot="706330">
              <a:off x="8472752" y="2184285"/>
              <a:ext cx="1140862" cy="15155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>
              <p:custDataLst>
                <p:tags r:id="rId98"/>
              </p:custDataLst>
            </p:nvPr>
          </p:nvCxnSpPr>
          <p:spPr>
            <a:xfrm rot="706330" flipH="1">
              <a:off x="8714883" y="1243665"/>
              <a:ext cx="100211" cy="8545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>
              <p:custDataLst>
                <p:tags r:id="rId99"/>
              </p:custDataLst>
            </p:nvPr>
          </p:nvCxnSpPr>
          <p:spPr>
            <a:xfrm>
              <a:off x="8257429" y="0"/>
              <a:ext cx="1612484" cy="11470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>
              <p:custDataLst>
                <p:tags r:id="rId100"/>
              </p:custDataLst>
            </p:nvPr>
          </p:nvCxnSpPr>
          <p:spPr>
            <a:xfrm rot="706330" flipV="1">
              <a:off x="8915534" y="1065212"/>
              <a:ext cx="948148" cy="316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>
              <p:custDataLst>
                <p:tags r:id="rId101"/>
              </p:custDataLst>
            </p:nvPr>
          </p:nvCxnSpPr>
          <p:spPr>
            <a:xfrm rot="706330">
              <a:off x="8751159" y="1400479"/>
              <a:ext cx="1287324" cy="13321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>
              <p:custDataLst>
                <p:tags r:id="rId102"/>
              </p:custDataLst>
            </p:nvPr>
          </p:nvCxnSpPr>
          <p:spPr>
            <a:xfrm>
              <a:off x="9857545" y="-13268"/>
              <a:ext cx="45121" cy="28708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>
              <p:custDataLst>
                <p:tags r:id="rId103"/>
              </p:custDataLst>
            </p:nvPr>
          </p:nvCxnSpPr>
          <p:spPr>
            <a:xfrm rot="706330">
              <a:off x="8570025" y="2221368"/>
              <a:ext cx="1387535" cy="491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>
              <p:custDataLst>
                <p:tags r:id="rId104"/>
              </p:custDataLst>
            </p:nvPr>
          </p:nvCxnSpPr>
          <p:spPr>
            <a:xfrm rot="706330" flipH="1">
              <a:off x="9550893" y="2820538"/>
              <a:ext cx="262090" cy="1023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>
              <p:custDataLst>
                <p:tags r:id="rId105"/>
              </p:custDataLst>
            </p:nvPr>
          </p:nvCxnSpPr>
          <p:spPr>
            <a:xfrm rot="706330" flipV="1">
              <a:off x="10016704" y="1777793"/>
              <a:ext cx="555014" cy="1152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>
              <p:custDataLst>
                <p:tags r:id="rId106"/>
              </p:custDataLst>
            </p:nvPr>
          </p:nvCxnSpPr>
          <p:spPr>
            <a:xfrm rot="706330">
              <a:off x="9840366" y="1278766"/>
              <a:ext cx="909608" cy="4816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>
              <p:custDataLst>
                <p:tags r:id="rId107"/>
              </p:custDataLst>
            </p:nvPr>
          </p:nvCxnSpPr>
          <p:spPr>
            <a:xfrm flipH="1">
              <a:off x="9882192" y="-3360"/>
              <a:ext cx="1360820" cy="11752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>
              <p:custDataLst>
                <p:tags r:id="rId108"/>
              </p:custDataLst>
            </p:nvPr>
          </p:nvCxnSpPr>
          <p:spPr>
            <a:xfrm rot="706330">
              <a:off x="10599849" y="1237711"/>
              <a:ext cx="154172" cy="6046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>
              <p:custDataLst>
                <p:tags r:id="rId109"/>
              </p:custDataLst>
            </p:nvPr>
          </p:nvCxnSpPr>
          <p:spPr>
            <a:xfrm rot="706330" flipV="1">
              <a:off x="10698928" y="837254"/>
              <a:ext cx="154172" cy="4111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>
              <p:custDataLst>
                <p:tags r:id="rId110"/>
              </p:custDataLst>
            </p:nvPr>
          </p:nvCxnSpPr>
          <p:spPr>
            <a:xfrm rot="706330">
              <a:off x="9409975" y="4025307"/>
              <a:ext cx="2081302" cy="2247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>
              <p:custDataLst>
                <p:tags r:id="rId111"/>
              </p:custDataLst>
            </p:nvPr>
          </p:nvCxnSpPr>
          <p:spPr>
            <a:xfrm rot="706330" flipV="1">
              <a:off x="9488638" y="3452064"/>
              <a:ext cx="1433787" cy="5119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>
              <p:custDataLst>
                <p:tags r:id="rId112"/>
              </p:custDataLst>
            </p:nvPr>
          </p:nvCxnSpPr>
          <p:spPr>
            <a:xfrm rot="706330">
              <a:off x="10871677" y="3670990"/>
              <a:ext cx="655224" cy="7295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>
              <p:custDataLst>
                <p:tags r:id="rId113"/>
              </p:custDataLst>
            </p:nvPr>
          </p:nvCxnSpPr>
          <p:spPr>
            <a:xfrm rot="706330">
              <a:off x="9847919" y="2978058"/>
              <a:ext cx="1163988" cy="5119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>
              <p:custDataLst>
                <p:tags r:id="rId114"/>
              </p:custDataLst>
            </p:nvPr>
          </p:nvCxnSpPr>
          <p:spPr>
            <a:xfrm rot="706330" flipV="1">
              <a:off x="9944058" y="2500614"/>
              <a:ext cx="1387535" cy="5260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>
              <p:custDataLst>
                <p:tags r:id="rId115"/>
              </p:custDataLst>
            </p:nvPr>
          </p:nvCxnSpPr>
          <p:spPr>
            <a:xfrm rot="706330" flipH="1">
              <a:off x="11047937" y="2619630"/>
              <a:ext cx="223547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>
              <p:custDataLst>
                <p:tags r:id="rId116"/>
              </p:custDataLst>
            </p:nvPr>
          </p:nvCxnSpPr>
          <p:spPr>
            <a:xfrm rot="706330">
              <a:off x="11253069" y="2689119"/>
              <a:ext cx="450949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>
              <p:custDataLst>
                <p:tags r:id="rId117"/>
              </p:custDataLst>
            </p:nvPr>
          </p:nvCxnSpPr>
          <p:spPr>
            <a:xfrm rot="706330">
              <a:off x="10951076" y="3673327"/>
              <a:ext cx="655224" cy="70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>
              <p:custDataLst>
                <p:tags r:id="rId118"/>
              </p:custDataLst>
            </p:nvPr>
          </p:nvCxnSpPr>
          <p:spPr>
            <a:xfrm rot="706330" flipH="1">
              <a:off x="11519241" y="3741639"/>
              <a:ext cx="7708" cy="736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>
              <p:custDataLst>
                <p:tags r:id="rId119"/>
              </p:custDataLst>
            </p:nvPr>
          </p:nvCxnSpPr>
          <p:spPr>
            <a:xfrm>
              <a:off x="11361425" y="2676752"/>
              <a:ext cx="807564" cy="99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>
              <p:custDataLst>
                <p:tags r:id="rId120"/>
              </p:custDataLst>
            </p:nvPr>
          </p:nvCxnSpPr>
          <p:spPr>
            <a:xfrm rot="706330">
              <a:off x="10634566" y="1932922"/>
              <a:ext cx="793978" cy="633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>
              <p:custDataLst>
                <p:tags r:id="rId121"/>
              </p:custDataLst>
            </p:nvPr>
          </p:nvCxnSpPr>
          <p:spPr>
            <a:xfrm rot="706330">
              <a:off x="10650971" y="1394484"/>
              <a:ext cx="1541706" cy="85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>
              <p:custDataLst>
                <p:tags r:id="rId122"/>
              </p:custDataLst>
            </p:nvPr>
          </p:nvCxnSpPr>
          <p:spPr>
            <a:xfrm rot="706330" flipV="1">
              <a:off x="10736916" y="1496455"/>
              <a:ext cx="1395245" cy="5048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>
              <p:custDataLst>
                <p:tags r:id="rId123"/>
              </p:custDataLst>
            </p:nvPr>
          </p:nvCxnSpPr>
          <p:spPr>
            <a:xfrm rot="706330">
              <a:off x="10837129" y="991799"/>
              <a:ext cx="1418371" cy="510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>
              <p:custDataLst>
                <p:tags r:id="rId124"/>
              </p:custDataLst>
            </p:nvPr>
          </p:nvCxnSpPr>
          <p:spPr>
            <a:xfrm rot="706330" flipH="1">
              <a:off x="11490540" y="1570654"/>
              <a:ext cx="570434" cy="1159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椭圆 85"/>
            <p:cNvSpPr/>
            <p:nvPr>
              <p:custDataLst>
                <p:tags r:id="rId125"/>
              </p:custDataLst>
            </p:nvPr>
          </p:nvSpPr>
          <p:spPr>
            <a:xfrm>
              <a:off x="7329378" y="344673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>
              <p:custDataLst>
                <p:tags r:id="rId126"/>
              </p:custDataLst>
            </p:nvPr>
          </p:nvSpPr>
          <p:spPr>
            <a:xfrm>
              <a:off x="8093011" y="126519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>
              <p:custDataLst>
                <p:tags r:id="rId127"/>
              </p:custDataLst>
            </p:nvPr>
          </p:nvSpPr>
          <p:spPr>
            <a:xfrm>
              <a:off x="8581318" y="201536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>
              <p:custDataLst>
                <p:tags r:id="rId128"/>
              </p:custDataLst>
            </p:nvPr>
          </p:nvSpPr>
          <p:spPr>
            <a:xfrm>
              <a:off x="9834389" y="1098978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>
              <p:custDataLst>
                <p:tags r:id="rId129"/>
              </p:custDataLst>
            </p:nvPr>
          </p:nvSpPr>
          <p:spPr>
            <a:xfrm>
              <a:off x="9857545" y="277924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>
              <p:custDataLst>
                <p:tags r:id="rId130"/>
              </p:custDataLst>
            </p:nvPr>
          </p:nvSpPr>
          <p:spPr>
            <a:xfrm>
              <a:off x="9425151" y="373358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>
              <p:custDataLst>
                <p:tags r:id="rId131"/>
              </p:custDataLst>
            </p:nvPr>
          </p:nvSpPr>
          <p:spPr>
            <a:xfrm>
              <a:off x="10906015" y="3542651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>
              <p:custDataLst>
                <p:tags r:id="rId132"/>
              </p:custDataLst>
            </p:nvPr>
          </p:nvSpPr>
          <p:spPr>
            <a:xfrm>
              <a:off x="10623484" y="180303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>
              <p:custDataLst>
                <p:tags r:id="rId133"/>
              </p:custDataLst>
            </p:nvPr>
          </p:nvSpPr>
          <p:spPr>
            <a:xfrm>
              <a:off x="6783370" y="137670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>
              <p:custDataLst>
                <p:tags r:id="rId134"/>
              </p:custDataLst>
            </p:nvPr>
          </p:nvSpPr>
          <p:spPr>
            <a:xfrm>
              <a:off x="8841198" y="121591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>
              <p:custDataLst>
                <p:tags r:id="rId135"/>
              </p:custDataLst>
            </p:nvPr>
          </p:nvSpPr>
          <p:spPr>
            <a:xfrm>
              <a:off x="8523041" y="19035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215" y="1229442"/>
            <a:ext cx="5954062" cy="5280103"/>
            <a:chOff x="1774" y="2309"/>
            <a:chExt cx="7451" cy="3907"/>
          </a:xfrm>
        </p:grpSpPr>
        <p:grpSp>
          <p:nvGrpSpPr>
            <p:cNvPr id="5" name="组合 4"/>
            <p:cNvGrpSpPr/>
            <p:nvPr/>
          </p:nvGrpSpPr>
          <p:grpSpPr>
            <a:xfrm>
              <a:off x="1774" y="2309"/>
              <a:ext cx="1314" cy="960"/>
              <a:chOff x="1126711" y="884532"/>
              <a:chExt cx="834477" cy="609413"/>
            </a:xfrm>
          </p:grpSpPr>
          <p:sp>
            <p:nvSpPr>
              <p:cNvPr id="142" name="文本框 141"/>
              <p:cNvSpPr txBox="1"/>
              <p:nvPr>
                <p:custDataLst>
                  <p:tags r:id="rId45"/>
                </p:custDataLst>
              </p:nvPr>
            </p:nvSpPr>
            <p:spPr>
              <a:xfrm>
                <a:off x="1438872" y="1079372"/>
                <a:ext cx="400580" cy="171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/>
                  <a:t>1</a:t>
                </a:r>
                <a:endParaRPr lang="zh-CN" altLang="en-US" b="1" dirty="0"/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 rot="1803858">
                <a:off x="1126711" y="884532"/>
                <a:ext cx="834477" cy="609413"/>
                <a:chOff x="6143021" y="-463778"/>
                <a:chExt cx="7177967" cy="5012462"/>
              </a:xfrm>
            </p:grpSpPr>
            <p:cxnSp>
              <p:nvCxnSpPr>
                <p:cNvPr id="92" name="直接连接符 91"/>
                <p:cNvCxnSpPr/>
                <p:nvPr>
                  <p:custDataLst>
                    <p:tags r:id="rId46"/>
                  </p:custDataLst>
                </p:nvPr>
              </p:nvCxnSpPr>
              <p:spPr>
                <a:xfrm rot="706330" flipV="1">
                  <a:off x="7111594" y="3457085"/>
                  <a:ext cx="2651700" cy="15714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接连接符 93"/>
                <p:cNvCxnSpPr/>
                <p:nvPr>
                  <p:custDataLst>
                    <p:tags r:id="rId47"/>
                  </p:custDataLst>
                </p:nvPr>
              </p:nvCxnSpPr>
              <p:spPr>
                <a:xfrm rot="706330" flipH="1">
                  <a:off x="6437278" y="502987"/>
                  <a:ext cx="1610662" cy="4910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接连接符 94"/>
                <p:cNvCxnSpPr/>
                <p:nvPr>
                  <p:custDataLst>
                    <p:tags r:id="rId48"/>
                  </p:custDataLst>
                </p:nvPr>
              </p:nvCxnSpPr>
              <p:spPr>
                <a:xfrm rot="706330">
                  <a:off x="6143021" y="1196585"/>
                  <a:ext cx="3869519" cy="21606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接连接符 95"/>
                <p:cNvCxnSpPr/>
                <p:nvPr>
                  <p:custDataLst>
                    <p:tags r:id="rId49"/>
                  </p:custDataLst>
                </p:nvPr>
              </p:nvCxnSpPr>
              <p:spPr>
                <a:xfrm rot="706330" flipH="1">
                  <a:off x="7405851" y="602842"/>
                  <a:ext cx="392844" cy="280884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接连接符 96"/>
                <p:cNvCxnSpPr/>
                <p:nvPr>
                  <p:custDataLst>
                    <p:tags r:id="rId50"/>
                  </p:custDataLst>
                </p:nvPr>
              </p:nvCxnSpPr>
              <p:spPr>
                <a:xfrm rot="706330">
                  <a:off x="7992683" y="744341"/>
                  <a:ext cx="785690" cy="78569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接连接符 97"/>
                <p:cNvCxnSpPr/>
                <p:nvPr>
                  <p:custDataLst>
                    <p:tags r:id="rId51"/>
                  </p:custDataLst>
                </p:nvPr>
              </p:nvCxnSpPr>
              <p:spPr>
                <a:xfrm rot="706330" flipH="1">
                  <a:off x="8416858" y="1573762"/>
                  <a:ext cx="176781" cy="96246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直接连接符 98"/>
                <p:cNvCxnSpPr/>
                <p:nvPr>
                  <p:custDataLst>
                    <p:tags r:id="rId52"/>
                  </p:custDataLst>
                </p:nvPr>
              </p:nvCxnSpPr>
              <p:spPr>
                <a:xfrm rot="706330" flipH="1">
                  <a:off x="7221117" y="2394732"/>
                  <a:ext cx="1001753" cy="10606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直接连接符 99"/>
                <p:cNvCxnSpPr/>
                <p:nvPr>
                  <p:custDataLst>
                    <p:tags r:id="rId53"/>
                  </p:custDataLst>
                </p:nvPr>
              </p:nvCxnSpPr>
              <p:spPr>
                <a:xfrm rot="706330" flipV="1">
                  <a:off x="7171190" y="2879021"/>
                  <a:ext cx="1748158" cy="6481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直接连接符 100"/>
                <p:cNvCxnSpPr/>
                <p:nvPr>
                  <p:custDataLst>
                    <p:tags r:id="rId54"/>
                  </p:custDataLst>
                </p:nvPr>
              </p:nvCxnSpPr>
              <p:spPr>
                <a:xfrm rot="14831886" flipH="1" flipV="1">
                  <a:off x="8137169" y="-296318"/>
                  <a:ext cx="583201" cy="102294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直接连接符 101"/>
                <p:cNvCxnSpPr/>
                <p:nvPr>
                  <p:custDataLst>
                    <p:tags r:id="rId55"/>
                  </p:custDataLst>
                </p:nvPr>
              </p:nvCxnSpPr>
              <p:spPr>
                <a:xfrm rot="14831886" flipH="1" flipV="1">
                  <a:off x="8449295" y="127049"/>
                  <a:ext cx="915047" cy="1179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直接连接符 102"/>
                <p:cNvCxnSpPr/>
                <p:nvPr>
                  <p:custDataLst>
                    <p:tags r:id="rId56"/>
                  </p:custDataLst>
                </p:nvPr>
              </p:nvCxnSpPr>
              <p:spPr>
                <a:xfrm rot="706330">
                  <a:off x="8501547" y="1754012"/>
                  <a:ext cx="1453525" cy="184637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直接连接符 103"/>
                <p:cNvCxnSpPr/>
                <p:nvPr>
                  <p:custDataLst>
                    <p:tags r:id="rId57"/>
                  </p:custDataLst>
                </p:nvPr>
              </p:nvCxnSpPr>
              <p:spPr>
                <a:xfrm rot="706330" flipH="1">
                  <a:off x="8810036" y="608090"/>
                  <a:ext cx="127675" cy="104103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直接连接符 104"/>
                <p:cNvCxnSpPr/>
                <p:nvPr>
                  <p:custDataLst>
                    <p:tags r:id="rId58"/>
                  </p:custDataLst>
                </p:nvPr>
              </p:nvCxnSpPr>
              <p:spPr>
                <a:xfrm rot="14831886" flipH="1">
                  <a:off x="8945571" y="-399261"/>
                  <a:ext cx="1199335" cy="1070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直接连接符 105"/>
                <p:cNvCxnSpPr/>
                <p:nvPr>
                  <p:custDataLst>
                    <p:tags r:id="rId59"/>
                  </p:custDataLst>
                </p:nvPr>
              </p:nvCxnSpPr>
              <p:spPr>
                <a:xfrm rot="706330" flipV="1">
                  <a:off x="9065677" y="390688"/>
                  <a:ext cx="1207996" cy="385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直接连接符 111"/>
                <p:cNvCxnSpPr/>
                <p:nvPr>
                  <p:custDataLst>
                    <p:tags r:id="rId60"/>
                  </p:custDataLst>
                </p:nvPr>
              </p:nvCxnSpPr>
              <p:spPr>
                <a:xfrm rot="706330">
                  <a:off x="10243966" y="650852"/>
                  <a:ext cx="1158893" cy="5868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直接连接符 112"/>
                <p:cNvCxnSpPr/>
                <p:nvPr>
                  <p:custDataLst>
                    <p:tags r:id="rId61"/>
                  </p:custDataLst>
                </p:nvPr>
              </p:nvCxnSpPr>
              <p:spPr>
                <a:xfrm rot="14831886" flipV="1">
                  <a:off x="10877664" y="-339840"/>
                  <a:ext cx="129868" cy="13430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直接连接符 113"/>
                <p:cNvCxnSpPr/>
                <p:nvPr>
                  <p:custDataLst>
                    <p:tags r:id="rId62"/>
                  </p:custDataLst>
                </p:nvPr>
              </p:nvCxnSpPr>
              <p:spPr>
                <a:xfrm rot="706330">
                  <a:off x="11211592" y="600837"/>
                  <a:ext cx="196424" cy="7365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直接连接符 114"/>
                <p:cNvCxnSpPr/>
                <p:nvPr>
                  <p:custDataLst>
                    <p:tags r:id="rId63"/>
                  </p:custDataLst>
                </p:nvPr>
              </p:nvCxnSpPr>
              <p:spPr>
                <a:xfrm rot="706330" flipV="1">
                  <a:off x="11337825" y="112975"/>
                  <a:ext cx="196424" cy="5008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直接连接符 115"/>
                <p:cNvCxnSpPr/>
                <p:nvPr>
                  <p:custDataLst>
                    <p:tags r:id="rId64"/>
                  </p:custDataLst>
                </p:nvPr>
              </p:nvCxnSpPr>
              <p:spPr>
                <a:xfrm rot="706330">
                  <a:off x="9695623" y="3996860"/>
                  <a:ext cx="2651700" cy="2737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接连接符 116"/>
                <p:cNvCxnSpPr/>
                <p:nvPr>
                  <p:custDataLst>
                    <p:tags r:id="rId65"/>
                  </p:custDataLst>
                </p:nvPr>
              </p:nvCxnSpPr>
              <p:spPr>
                <a:xfrm rot="706330" flipV="1">
                  <a:off x="9795844" y="3298499"/>
                  <a:ext cx="1826728" cy="6236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直接连接符 117"/>
                <p:cNvCxnSpPr/>
                <p:nvPr>
                  <p:custDataLst>
                    <p:tags r:id="rId66"/>
                  </p:custDataLst>
                </p:nvPr>
              </p:nvCxnSpPr>
              <p:spPr>
                <a:xfrm rot="706330">
                  <a:off x="11557917" y="3565209"/>
                  <a:ext cx="834793" cy="8888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直接连接符 120"/>
                <p:cNvCxnSpPr/>
                <p:nvPr>
                  <p:custDataLst>
                    <p:tags r:id="rId67"/>
                  </p:custDataLst>
                </p:nvPr>
              </p:nvCxnSpPr>
              <p:spPr>
                <a:xfrm rot="706330" flipH="1">
                  <a:off x="11782482" y="2284377"/>
                  <a:ext cx="284812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直接连接符 121"/>
                <p:cNvCxnSpPr/>
                <p:nvPr>
                  <p:custDataLst>
                    <p:tags r:id="rId68"/>
                  </p:custDataLst>
                </p:nvPr>
              </p:nvCxnSpPr>
              <p:spPr>
                <a:xfrm rot="706330">
                  <a:off x="12043833" y="2369033"/>
                  <a:ext cx="574535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接连接符 122"/>
                <p:cNvCxnSpPr/>
                <p:nvPr>
                  <p:custDataLst>
                    <p:tags r:id="rId69"/>
                  </p:custDataLst>
                </p:nvPr>
              </p:nvCxnSpPr>
              <p:spPr>
                <a:xfrm rot="706330">
                  <a:off x="11659076" y="3568056"/>
                  <a:ext cx="834793" cy="85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直接连接符 123"/>
                <p:cNvCxnSpPr/>
                <p:nvPr>
                  <p:custDataLst>
                    <p:tags r:id="rId70"/>
                  </p:custDataLst>
                </p:nvPr>
              </p:nvCxnSpPr>
              <p:spPr>
                <a:xfrm rot="706330" flipH="1">
                  <a:off x="12382951" y="3651278"/>
                  <a:ext cx="9821" cy="8974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直接连接符 125"/>
                <p:cNvCxnSpPr/>
                <p:nvPr>
                  <p:custDataLst>
                    <p:tags r:id="rId71"/>
                  </p:custDataLst>
                </p:nvPr>
              </p:nvCxnSpPr>
              <p:spPr>
                <a:xfrm rot="706330">
                  <a:off x="11255823" y="1447786"/>
                  <a:ext cx="1011574" cy="7721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直接连接符 126"/>
                <p:cNvCxnSpPr/>
                <p:nvPr>
                  <p:custDataLst>
                    <p:tags r:id="rId72"/>
                  </p:custDataLst>
                </p:nvPr>
              </p:nvCxnSpPr>
              <p:spPr>
                <a:xfrm rot="706330">
                  <a:off x="11276725" y="791827"/>
                  <a:ext cx="1964223" cy="10434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接连接符 127"/>
                <p:cNvCxnSpPr/>
                <p:nvPr>
                  <p:custDataLst>
                    <p:tags r:id="rId73"/>
                  </p:custDataLst>
                </p:nvPr>
              </p:nvCxnSpPr>
              <p:spPr>
                <a:xfrm rot="706330" flipV="1">
                  <a:off x="11386224" y="916055"/>
                  <a:ext cx="1777623" cy="61504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直接连接符 128"/>
                <p:cNvCxnSpPr/>
                <p:nvPr>
                  <p:custDataLst>
                    <p:tags r:id="rId74"/>
                  </p:custDataLst>
                </p:nvPr>
              </p:nvCxnSpPr>
              <p:spPr>
                <a:xfrm rot="706330">
                  <a:off x="11513901" y="301252"/>
                  <a:ext cx="1807087" cy="6224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直接连接符 129"/>
                <p:cNvCxnSpPr/>
                <p:nvPr>
                  <p:custDataLst>
                    <p:tags r:id="rId75"/>
                  </p:custDataLst>
                </p:nvPr>
              </p:nvCxnSpPr>
              <p:spPr>
                <a:xfrm rot="706330" flipH="1">
                  <a:off x="12346384" y="1006449"/>
                  <a:ext cx="726766" cy="141301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1" name="椭圆 130"/>
                <p:cNvSpPr/>
                <p:nvPr>
                  <p:custDataLst>
                    <p:tags r:id="rId76"/>
                  </p:custDataLst>
                </p:nvPr>
              </p:nvSpPr>
              <p:spPr>
                <a:xfrm>
                  <a:off x="7044822" y="329201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" name="椭圆 131"/>
                <p:cNvSpPr/>
                <p:nvPr>
                  <p:custDataLst>
                    <p:tags r:id="rId77"/>
                  </p:custDataLst>
                </p:nvPr>
              </p:nvSpPr>
              <p:spPr>
                <a:xfrm>
                  <a:off x="8017735" y="63431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椭圆 132"/>
                <p:cNvSpPr/>
                <p:nvPr>
                  <p:custDataLst>
                    <p:tags r:id="rId78"/>
                  </p:custDataLst>
                </p:nvPr>
              </p:nvSpPr>
              <p:spPr>
                <a:xfrm>
                  <a:off x="8639866" y="1548222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" name="椭圆 133"/>
                <p:cNvSpPr/>
                <p:nvPr>
                  <p:custDataLst>
                    <p:tags r:id="rId79"/>
                  </p:custDataLst>
                </p:nvPr>
              </p:nvSpPr>
              <p:spPr>
                <a:xfrm>
                  <a:off x="10236352" y="43182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" name="椭圆 135"/>
                <p:cNvSpPr/>
                <p:nvPr>
                  <p:custDataLst>
                    <p:tags r:id="rId80"/>
                  </p:custDataLst>
                </p:nvPr>
              </p:nvSpPr>
              <p:spPr>
                <a:xfrm>
                  <a:off x="9714959" y="364146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" name="椭圆 136"/>
                <p:cNvSpPr/>
                <p:nvPr>
                  <p:custDataLst>
                    <p:tags r:id="rId81"/>
                  </p:custDataLst>
                </p:nvPr>
              </p:nvSpPr>
              <p:spPr>
                <a:xfrm>
                  <a:off x="11601665" y="340885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" name="椭圆 137"/>
                <p:cNvSpPr/>
                <p:nvPr>
                  <p:custDataLst>
                    <p:tags r:id="rId82"/>
                  </p:custDataLst>
                </p:nvPr>
              </p:nvSpPr>
              <p:spPr>
                <a:xfrm>
                  <a:off x="11241704" y="128954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" name="椭圆 138"/>
                <p:cNvSpPr/>
                <p:nvPr>
                  <p:custDataLst>
                    <p:tags r:id="rId83"/>
                  </p:custDataLst>
                </p:nvPr>
              </p:nvSpPr>
              <p:spPr>
                <a:xfrm>
                  <a:off x="6349175" y="77017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" name="椭圆 139"/>
                <p:cNvSpPr/>
                <p:nvPr>
                  <p:custDataLst>
                    <p:tags r:id="rId84"/>
                  </p:custDataLst>
                </p:nvPr>
              </p:nvSpPr>
              <p:spPr>
                <a:xfrm>
                  <a:off x="8970968" y="574277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398" name="组合 397"/>
            <p:cNvGrpSpPr/>
            <p:nvPr>
              <p:custDataLst>
                <p:tags r:id="rId3"/>
              </p:custDataLst>
            </p:nvPr>
          </p:nvGrpSpPr>
          <p:grpSpPr>
            <a:xfrm>
              <a:off x="1824" y="2564"/>
              <a:ext cx="7401" cy="3652"/>
              <a:chOff x="1158173" y="-816352"/>
              <a:chExt cx="4699406" cy="2318746"/>
            </a:xfrm>
          </p:grpSpPr>
          <p:grpSp>
            <p:nvGrpSpPr>
              <p:cNvPr id="399" name="组合 398"/>
              <p:cNvGrpSpPr/>
              <p:nvPr/>
            </p:nvGrpSpPr>
            <p:grpSpPr>
              <a:xfrm>
                <a:off x="1158173" y="767376"/>
                <a:ext cx="834477" cy="735018"/>
                <a:chOff x="1158173" y="767376"/>
                <a:chExt cx="834477" cy="735018"/>
              </a:xfrm>
            </p:grpSpPr>
            <p:sp>
              <p:nvSpPr>
                <p:cNvPr id="401" name="文本框 400"/>
                <p:cNvSpPr txBox="1"/>
                <p:nvPr>
                  <p:custDataLst>
                    <p:tags r:id="rId5"/>
                  </p:custDataLst>
                </p:nvPr>
              </p:nvSpPr>
              <p:spPr>
                <a:xfrm>
                  <a:off x="1438872" y="1079372"/>
                  <a:ext cx="400580" cy="1718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b="1" dirty="0" smtClean="0"/>
                    <a:t>2</a:t>
                  </a:r>
                  <a:endParaRPr lang="zh-CN" altLang="en-US" b="1" dirty="0"/>
                </a:p>
              </p:txBody>
            </p:sp>
            <p:grpSp>
              <p:nvGrpSpPr>
                <p:cNvPr id="402" name="组合 401"/>
                <p:cNvGrpSpPr/>
                <p:nvPr/>
              </p:nvGrpSpPr>
              <p:grpSpPr>
                <a:xfrm rot="1803858">
                  <a:off x="1158173" y="767376"/>
                  <a:ext cx="834477" cy="735018"/>
                  <a:chOff x="6143021" y="-1496886"/>
                  <a:chExt cx="7177967" cy="6045570"/>
                </a:xfrm>
              </p:grpSpPr>
              <p:cxnSp>
                <p:nvCxnSpPr>
                  <p:cNvPr id="403" name="直接连接符 402"/>
                  <p:cNvCxnSpPr/>
                  <p:nvPr>
                    <p:custDataLst>
                      <p:tags r:id="rId6"/>
                    </p:custDataLst>
                  </p:nvPr>
                </p:nvCxnSpPr>
                <p:spPr>
                  <a:xfrm rot="706330" flipV="1">
                    <a:off x="7111594" y="3457085"/>
                    <a:ext cx="2651700" cy="15714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" name="直接连接符 403"/>
                  <p:cNvCxnSpPr/>
                  <p:nvPr>
                    <p:custDataLst>
                      <p:tags r:id="rId7"/>
                    </p:custDataLst>
                  </p:nvPr>
                </p:nvCxnSpPr>
                <p:spPr>
                  <a:xfrm rot="706330" flipH="1">
                    <a:off x="6437278" y="502987"/>
                    <a:ext cx="1610662" cy="49105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" name="直接连接符 404"/>
                  <p:cNvCxnSpPr/>
                  <p:nvPr>
                    <p:custDataLst>
                      <p:tags r:id="rId8"/>
                    </p:custDataLst>
                  </p:nvPr>
                </p:nvCxnSpPr>
                <p:spPr>
                  <a:xfrm rot="706330">
                    <a:off x="6143021" y="1196585"/>
                    <a:ext cx="3869519" cy="21606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" name="直接连接符 405"/>
                  <p:cNvCxnSpPr/>
                  <p:nvPr>
                    <p:custDataLst>
                      <p:tags r:id="rId9"/>
                    </p:custDataLst>
                  </p:nvPr>
                </p:nvCxnSpPr>
                <p:spPr>
                  <a:xfrm rot="706330" flipH="1">
                    <a:off x="7405851" y="602842"/>
                    <a:ext cx="392844" cy="2808842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" name="直接连接符 406"/>
                  <p:cNvCxnSpPr/>
                  <p:nvPr>
                    <p:custDataLst>
                      <p:tags r:id="rId10"/>
                    </p:custDataLst>
                  </p:nvPr>
                </p:nvCxnSpPr>
                <p:spPr>
                  <a:xfrm rot="706330">
                    <a:off x="7992683" y="744341"/>
                    <a:ext cx="785690" cy="78569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" name="直接连接符 407"/>
                  <p:cNvCxnSpPr/>
                  <p:nvPr>
                    <p:custDataLst>
                      <p:tags r:id="rId11"/>
                    </p:custDataLst>
                  </p:nvPr>
                </p:nvCxnSpPr>
                <p:spPr>
                  <a:xfrm rot="706330" flipH="1">
                    <a:off x="8416858" y="1573762"/>
                    <a:ext cx="176781" cy="96246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" name="直接连接符 408"/>
                  <p:cNvCxnSpPr/>
                  <p:nvPr>
                    <p:custDataLst>
                      <p:tags r:id="rId12"/>
                    </p:custDataLst>
                  </p:nvPr>
                </p:nvCxnSpPr>
                <p:spPr>
                  <a:xfrm rot="706330" flipH="1">
                    <a:off x="7221117" y="2394732"/>
                    <a:ext cx="1001753" cy="1060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" name="直接连接符 409"/>
                  <p:cNvCxnSpPr/>
                  <p:nvPr>
                    <p:custDataLst>
                      <p:tags r:id="rId13"/>
                    </p:custDataLst>
                  </p:nvPr>
                </p:nvCxnSpPr>
                <p:spPr>
                  <a:xfrm rot="706330" flipV="1">
                    <a:off x="7171190" y="2879021"/>
                    <a:ext cx="1748158" cy="6481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" name="直接连接符 410"/>
                  <p:cNvCxnSpPr/>
                  <p:nvPr>
                    <p:custDataLst>
                      <p:tags r:id="rId14"/>
                    </p:custDataLst>
                  </p:nvPr>
                </p:nvCxnSpPr>
                <p:spPr>
                  <a:xfrm rot="14831886" flipH="1" flipV="1">
                    <a:off x="8137169" y="-296318"/>
                    <a:ext cx="583201" cy="102294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" name="直接连接符 411"/>
                  <p:cNvCxnSpPr/>
                  <p:nvPr>
                    <p:custDataLst>
                      <p:tags r:id="rId15"/>
                    </p:custDataLst>
                  </p:nvPr>
                </p:nvCxnSpPr>
                <p:spPr>
                  <a:xfrm rot="14831886" flipH="1" flipV="1">
                    <a:off x="8449295" y="127049"/>
                    <a:ext cx="915047" cy="11795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" name="直接连接符 412"/>
                  <p:cNvCxnSpPr/>
                  <p:nvPr>
                    <p:custDataLst>
                      <p:tags r:id="rId16"/>
                    </p:custDataLst>
                  </p:nvPr>
                </p:nvCxnSpPr>
                <p:spPr>
                  <a:xfrm rot="706330">
                    <a:off x="8501547" y="1754012"/>
                    <a:ext cx="1453525" cy="184637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" name="直接连接符 413"/>
                  <p:cNvCxnSpPr/>
                  <p:nvPr>
                    <p:custDataLst>
                      <p:tags r:id="rId17"/>
                    </p:custDataLst>
                  </p:nvPr>
                </p:nvCxnSpPr>
                <p:spPr>
                  <a:xfrm rot="706330" flipH="1">
                    <a:off x="8810036" y="608090"/>
                    <a:ext cx="127675" cy="104103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" name="直接连接符 414"/>
                  <p:cNvCxnSpPr/>
                  <p:nvPr>
                    <p:custDataLst>
                      <p:tags r:id="rId18"/>
                    </p:custDataLst>
                  </p:nvPr>
                </p:nvCxnSpPr>
                <p:spPr>
                  <a:xfrm rot="14831886" flipH="1">
                    <a:off x="8945571" y="-399261"/>
                    <a:ext cx="1199335" cy="107030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" name="直接连接符 415"/>
                  <p:cNvCxnSpPr/>
                  <p:nvPr>
                    <p:custDataLst>
                      <p:tags r:id="rId19"/>
                    </p:custDataLst>
                  </p:nvPr>
                </p:nvCxnSpPr>
                <p:spPr>
                  <a:xfrm rot="706330" flipV="1">
                    <a:off x="7565685" y="-1496886"/>
                    <a:ext cx="1207996" cy="38548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" name="直接连接符 416"/>
                  <p:cNvCxnSpPr/>
                  <p:nvPr>
                    <p:custDataLst>
                      <p:tags r:id="rId20"/>
                    </p:custDataLst>
                  </p:nvPr>
                </p:nvCxnSpPr>
                <p:spPr>
                  <a:xfrm rot="706330">
                    <a:off x="10243966" y="650852"/>
                    <a:ext cx="1158893" cy="58681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" name="直接连接符 417"/>
                  <p:cNvCxnSpPr/>
                  <p:nvPr>
                    <p:custDataLst>
                      <p:tags r:id="rId21"/>
                    </p:custDataLst>
                  </p:nvPr>
                </p:nvCxnSpPr>
                <p:spPr>
                  <a:xfrm rot="14831886" flipV="1">
                    <a:off x="10877664" y="-339840"/>
                    <a:ext cx="129868" cy="134300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" name="直接连接符 418"/>
                  <p:cNvCxnSpPr/>
                  <p:nvPr>
                    <p:custDataLst>
                      <p:tags r:id="rId22"/>
                    </p:custDataLst>
                  </p:nvPr>
                </p:nvCxnSpPr>
                <p:spPr>
                  <a:xfrm rot="706330">
                    <a:off x="11211592" y="600837"/>
                    <a:ext cx="196424" cy="7365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" name="直接连接符 419"/>
                  <p:cNvCxnSpPr/>
                  <p:nvPr>
                    <p:custDataLst>
                      <p:tags r:id="rId23"/>
                    </p:custDataLst>
                  </p:nvPr>
                </p:nvCxnSpPr>
                <p:spPr>
                  <a:xfrm rot="706330" flipV="1">
                    <a:off x="11337825" y="112975"/>
                    <a:ext cx="196424" cy="50087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" name="直接连接符 420"/>
                  <p:cNvCxnSpPr/>
                  <p:nvPr>
                    <p:custDataLst>
                      <p:tags r:id="rId24"/>
                    </p:custDataLst>
                  </p:nvPr>
                </p:nvCxnSpPr>
                <p:spPr>
                  <a:xfrm rot="706330">
                    <a:off x="9695623" y="3996860"/>
                    <a:ext cx="2651700" cy="27376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" name="直接连接符 421"/>
                  <p:cNvCxnSpPr/>
                  <p:nvPr>
                    <p:custDataLst>
                      <p:tags r:id="rId25"/>
                    </p:custDataLst>
                  </p:nvPr>
                </p:nvCxnSpPr>
                <p:spPr>
                  <a:xfrm rot="706330" flipV="1">
                    <a:off x="9795844" y="3298499"/>
                    <a:ext cx="1826728" cy="62364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3" name="直接连接符 422"/>
                  <p:cNvCxnSpPr/>
                  <p:nvPr>
                    <p:custDataLst>
                      <p:tags r:id="rId26"/>
                    </p:custDataLst>
                  </p:nvPr>
                </p:nvCxnSpPr>
                <p:spPr>
                  <a:xfrm rot="706330">
                    <a:off x="11557917" y="3565209"/>
                    <a:ext cx="834793" cy="888812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4" name="直接连接符 423"/>
                  <p:cNvCxnSpPr/>
                  <p:nvPr>
                    <p:custDataLst>
                      <p:tags r:id="rId27"/>
                    </p:custDataLst>
                  </p:nvPr>
                </p:nvCxnSpPr>
                <p:spPr>
                  <a:xfrm rot="706330" flipH="1">
                    <a:off x="11782482" y="2284377"/>
                    <a:ext cx="284812" cy="123868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5" name="直接连接符 424"/>
                  <p:cNvCxnSpPr/>
                  <p:nvPr>
                    <p:custDataLst>
                      <p:tags r:id="rId28"/>
                    </p:custDataLst>
                  </p:nvPr>
                </p:nvCxnSpPr>
                <p:spPr>
                  <a:xfrm rot="706330">
                    <a:off x="12043833" y="2369033"/>
                    <a:ext cx="574535" cy="123868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6" name="直接连接符 425"/>
                  <p:cNvCxnSpPr/>
                  <p:nvPr>
                    <p:custDataLst>
                      <p:tags r:id="rId29"/>
                    </p:custDataLst>
                  </p:nvPr>
                </p:nvCxnSpPr>
                <p:spPr>
                  <a:xfrm rot="706330">
                    <a:off x="11659076" y="3568056"/>
                    <a:ext cx="834793" cy="859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7" name="直接连接符 426"/>
                  <p:cNvCxnSpPr/>
                  <p:nvPr>
                    <p:custDataLst>
                      <p:tags r:id="rId30"/>
                    </p:custDataLst>
                  </p:nvPr>
                </p:nvCxnSpPr>
                <p:spPr>
                  <a:xfrm rot="706330" flipH="1">
                    <a:off x="12382951" y="3651278"/>
                    <a:ext cx="9821" cy="89740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8" name="直接连接符 427"/>
                  <p:cNvCxnSpPr/>
                  <p:nvPr>
                    <p:custDataLst>
                      <p:tags r:id="rId31"/>
                    </p:custDataLst>
                  </p:nvPr>
                </p:nvCxnSpPr>
                <p:spPr>
                  <a:xfrm rot="706330">
                    <a:off x="11255823" y="1447786"/>
                    <a:ext cx="1011574" cy="7721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9" name="直接连接符 428"/>
                  <p:cNvCxnSpPr/>
                  <p:nvPr>
                    <p:custDataLst>
                      <p:tags r:id="rId32"/>
                    </p:custDataLst>
                  </p:nvPr>
                </p:nvCxnSpPr>
                <p:spPr>
                  <a:xfrm rot="706330">
                    <a:off x="11276725" y="791827"/>
                    <a:ext cx="1964223" cy="10434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0" name="直接连接符 429"/>
                  <p:cNvCxnSpPr/>
                  <p:nvPr>
                    <p:custDataLst>
                      <p:tags r:id="rId33"/>
                    </p:custDataLst>
                  </p:nvPr>
                </p:nvCxnSpPr>
                <p:spPr>
                  <a:xfrm rot="706330" flipV="1">
                    <a:off x="11386224" y="916055"/>
                    <a:ext cx="1777623" cy="61504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1" name="直接连接符 430"/>
                  <p:cNvCxnSpPr/>
                  <p:nvPr>
                    <p:custDataLst>
                      <p:tags r:id="rId34"/>
                    </p:custDataLst>
                  </p:nvPr>
                </p:nvCxnSpPr>
                <p:spPr>
                  <a:xfrm rot="706330">
                    <a:off x="11513901" y="301252"/>
                    <a:ext cx="1807087" cy="62241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2" name="直接连接符 431"/>
                  <p:cNvCxnSpPr/>
                  <p:nvPr>
                    <p:custDataLst>
                      <p:tags r:id="rId35"/>
                    </p:custDataLst>
                  </p:nvPr>
                </p:nvCxnSpPr>
                <p:spPr>
                  <a:xfrm rot="706330" flipH="1">
                    <a:off x="12346384" y="1006449"/>
                    <a:ext cx="726766" cy="141301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33" name="椭圆 432"/>
                  <p:cNvSpPr/>
                  <p:nvPr>
                    <p:custDataLst>
                      <p:tags r:id="rId36"/>
                    </p:custDataLst>
                  </p:nvPr>
                </p:nvSpPr>
                <p:spPr>
                  <a:xfrm>
                    <a:off x="7044822" y="3292010"/>
                    <a:ext cx="130629" cy="1306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4" name="椭圆 433"/>
                  <p:cNvSpPr/>
                  <p:nvPr>
                    <p:custDataLst>
                      <p:tags r:id="rId37"/>
                    </p:custDataLst>
                  </p:nvPr>
                </p:nvSpPr>
                <p:spPr>
                  <a:xfrm>
                    <a:off x="8017735" y="634313"/>
                    <a:ext cx="130629" cy="1306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5" name="椭圆 434"/>
                  <p:cNvSpPr/>
                  <p:nvPr>
                    <p:custDataLst>
                      <p:tags r:id="rId38"/>
                    </p:custDataLst>
                  </p:nvPr>
                </p:nvSpPr>
                <p:spPr>
                  <a:xfrm>
                    <a:off x="8639866" y="1548222"/>
                    <a:ext cx="130629" cy="1306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6" name="椭圆 435"/>
                  <p:cNvSpPr/>
                  <p:nvPr>
                    <p:custDataLst>
                      <p:tags r:id="rId39"/>
                    </p:custDataLst>
                  </p:nvPr>
                </p:nvSpPr>
                <p:spPr>
                  <a:xfrm>
                    <a:off x="10236352" y="431823"/>
                    <a:ext cx="130629" cy="1306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7" name="椭圆 436"/>
                  <p:cNvSpPr/>
                  <p:nvPr>
                    <p:custDataLst>
                      <p:tags r:id="rId40"/>
                    </p:custDataLst>
                  </p:nvPr>
                </p:nvSpPr>
                <p:spPr>
                  <a:xfrm>
                    <a:off x="9714959" y="3641464"/>
                    <a:ext cx="130629" cy="1306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8" name="椭圆 437"/>
                  <p:cNvSpPr/>
                  <p:nvPr>
                    <p:custDataLst>
                      <p:tags r:id="rId41"/>
                    </p:custDataLst>
                  </p:nvPr>
                </p:nvSpPr>
                <p:spPr>
                  <a:xfrm>
                    <a:off x="11601665" y="3408858"/>
                    <a:ext cx="130629" cy="1306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9" name="椭圆 438"/>
                  <p:cNvSpPr/>
                  <p:nvPr>
                    <p:custDataLst>
                      <p:tags r:id="rId42"/>
                    </p:custDataLst>
                  </p:nvPr>
                </p:nvSpPr>
                <p:spPr>
                  <a:xfrm>
                    <a:off x="11241704" y="1289544"/>
                    <a:ext cx="130629" cy="1306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0" name="椭圆 439"/>
                  <p:cNvSpPr/>
                  <p:nvPr>
                    <p:custDataLst>
                      <p:tags r:id="rId43"/>
                    </p:custDataLst>
                  </p:nvPr>
                </p:nvSpPr>
                <p:spPr>
                  <a:xfrm>
                    <a:off x="6349175" y="770170"/>
                    <a:ext cx="130629" cy="1306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1" name="椭圆 440"/>
                  <p:cNvSpPr/>
                  <p:nvPr>
                    <p:custDataLst>
                      <p:tags r:id="rId44"/>
                    </p:custDataLst>
                  </p:nvPr>
                </p:nvSpPr>
                <p:spPr>
                  <a:xfrm>
                    <a:off x="8970968" y="574277"/>
                    <a:ext cx="130629" cy="1306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400" name="矩形 2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1958342" y="-816352"/>
                <a:ext cx="3899237" cy="1696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normAutofit fontScale="77500" lnSpcReduction="20000"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lnSpc>
                    <a:spcPct val="150000"/>
                  </a:lnSpc>
                </a:pPr>
                <a:r>
                  <a:rPr lang="zh-CN" altLang="en-US" sz="2800" b="1" dirty="0" smtClean="0">
                    <a:latin typeface="+mn-lt"/>
                    <a:ea typeface="+mn-ea"/>
                    <a:sym typeface="+mn-lt"/>
                  </a:rPr>
                  <a:t>   下山</a:t>
                </a:r>
                <a:r>
                  <a:rPr lang="zh-CN" altLang="en-US" sz="2800" b="1" dirty="0">
                    <a:latin typeface="+mn-lt"/>
                    <a:ea typeface="+mn-ea"/>
                    <a:sym typeface="+mn-lt"/>
                  </a:rPr>
                  <a:t>路上，正巧遇到地质大学学生在这里开展实习课，讲课</a:t>
                </a:r>
                <a:r>
                  <a:rPr lang="zh-CN" altLang="en-US" sz="2800" b="1" dirty="0" smtClean="0">
                    <a:latin typeface="+mn-lt"/>
                    <a:ea typeface="+mn-ea"/>
                    <a:sym typeface="+mn-lt"/>
                  </a:rPr>
                  <a:t>的老教授得知我们来自北师大水科院，并且有水文地质专业的，便与我们热情的交流</a:t>
                </a:r>
                <a:r>
                  <a:rPr lang="zh-CN" altLang="en-US" sz="2800" b="1" dirty="0">
                    <a:latin typeface="+mn-lt"/>
                    <a:ea typeface="+mn-ea"/>
                    <a:sym typeface="+mn-lt"/>
                  </a:rPr>
                  <a:t>起来，为我们讲解地理、地质与气候的关系</a:t>
                </a:r>
                <a:r>
                  <a:rPr lang="zh-CN" altLang="en-US" sz="2800" b="1" dirty="0" smtClean="0">
                    <a:latin typeface="+mn-lt"/>
                    <a:ea typeface="+mn-ea"/>
                    <a:sym typeface="+mn-lt"/>
                  </a:rPr>
                  <a:t>，使我们</a:t>
                </a:r>
                <a:r>
                  <a:rPr lang="zh-CN" altLang="en-US" sz="2800" b="1" dirty="0">
                    <a:latin typeface="+mn-lt"/>
                    <a:ea typeface="+mn-ea"/>
                    <a:sym typeface="+mn-lt"/>
                  </a:rPr>
                  <a:t>在领略大自然的神奇之外，还补习了专业知识</a:t>
                </a:r>
                <a:r>
                  <a:rPr lang="zh-CN" altLang="en-US" sz="2000" b="1" dirty="0">
                    <a:latin typeface="+mn-lt"/>
                    <a:ea typeface="+mn-ea"/>
                    <a:sym typeface="+mn-lt"/>
                  </a:rPr>
                  <a:t>。</a:t>
                </a:r>
              </a:p>
            </p:txBody>
          </p:sp>
        </p:grp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370" y="147229"/>
            <a:ext cx="4087090" cy="30653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125" y="3353703"/>
            <a:ext cx="4113333" cy="3085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42" y="1439055"/>
            <a:ext cx="5274040" cy="39555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173" y="1439056"/>
            <a:ext cx="5274040" cy="39555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64147" y="2186736"/>
            <a:ext cx="6362065" cy="3880485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 fontAlgn="auto"/>
            <a:r>
              <a:rPr lang="zh-CN" altLang="en-US" sz="2800" dirty="0" smtClean="0">
                <a:solidFill>
                  <a:schemeClr val="bg1"/>
                </a:solidFill>
                <a:latin typeface="锐字云字库隶书体1.0" panose="02010604000000000000" charset="-122"/>
                <a:ea typeface="锐字云字库隶书体1.0" panose="02010604000000000000" charset="-122"/>
              </a:rPr>
              <a:t>     我</a:t>
            </a:r>
            <a:r>
              <a:rPr lang="zh-CN" altLang="en-US" sz="2800" dirty="0">
                <a:solidFill>
                  <a:schemeClr val="bg1"/>
                </a:solidFill>
                <a:latin typeface="锐字云字库隶书体1.0" panose="02010604000000000000" charset="-122"/>
                <a:ea typeface="锐字云字库隶书体1.0" panose="02010604000000000000" charset="-122"/>
              </a:rPr>
              <a:t>院</a:t>
            </a:r>
            <a:r>
              <a:rPr lang="zh-CN" altLang="en-US" sz="2800" dirty="0" smtClean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</a:rPr>
              <a:t>工会</a:t>
            </a:r>
            <a:r>
              <a:rPr lang="zh-CN" altLang="en-US" sz="2800" dirty="0" smtClean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</a:rPr>
              <a:t>结合</a:t>
            </a:r>
            <a:r>
              <a:rPr lang="zh-CN" altLang="en-US" sz="2800" dirty="0">
                <a:solidFill>
                  <a:schemeClr val="bg1"/>
                </a:solidFill>
                <a:latin typeface="锐字云字库隶书体1.0" panose="02010604000000000000" charset="-122"/>
                <a:ea typeface="锐字云字库隶书体1.0" panose="02010604000000000000" charset="-122"/>
              </a:rPr>
              <a:t>本院</a:t>
            </a:r>
            <a:r>
              <a:rPr lang="zh-CN" altLang="en-US" sz="2800" dirty="0" smtClean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</a:rPr>
              <a:t>学科</a:t>
            </a:r>
            <a:r>
              <a:rPr lang="zh-CN" altLang="en-US" sz="2800" dirty="0" smtClean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</a:rPr>
              <a:t>特点，整合资源，组织教职工开展郊游</a:t>
            </a:r>
            <a:r>
              <a:rPr lang="zh-CN" altLang="en-US" sz="2800" dirty="0" smtClean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</a:rPr>
              <a:t>活动。不仅</a:t>
            </a:r>
            <a:r>
              <a:rPr lang="zh-CN" altLang="en-US" sz="2800" dirty="0" smtClean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  <a:sym typeface="+mn-ea"/>
              </a:rPr>
              <a:t>解决了经费不足和活动区域受限制等问题</a:t>
            </a:r>
            <a:r>
              <a:rPr lang="zh-CN" altLang="en-US" sz="2800" dirty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  <a:sym typeface="+mn-ea"/>
              </a:rPr>
              <a:t>，</a:t>
            </a:r>
            <a:r>
              <a:rPr lang="zh-CN" altLang="en-US" sz="2800" dirty="0" smtClean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  <a:sym typeface="+mn-ea"/>
              </a:rPr>
              <a:t>还</a:t>
            </a:r>
            <a:r>
              <a:rPr lang="zh-CN" altLang="en-US" sz="2800" dirty="0" smtClean="0">
                <a:solidFill>
                  <a:schemeClr val="bg1"/>
                </a:solidFill>
                <a:latin typeface="锐字云字库隶书体1.0" panose="02010604000000000000" charset="-122"/>
                <a:ea typeface="锐字云字库隶书体1.0" panose="02010604000000000000" charset="-122"/>
                <a:sym typeface="+mn-ea"/>
              </a:rPr>
              <a:t>使</a:t>
            </a:r>
            <a:r>
              <a:rPr lang="zh-CN" altLang="en-US" sz="2800" dirty="0" smtClean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</a:rPr>
              <a:t>老师们放松了心情</a:t>
            </a:r>
            <a:r>
              <a:rPr lang="zh-CN" altLang="en-US" sz="2800" dirty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</a:rPr>
              <a:t>，</a:t>
            </a:r>
            <a:r>
              <a:rPr lang="zh-CN" altLang="en-US" sz="2800" dirty="0" smtClean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</a:rPr>
              <a:t>缓解了工作压力，</a:t>
            </a:r>
            <a:r>
              <a:rPr lang="zh-CN" altLang="en-US" sz="2800" dirty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</a:rPr>
              <a:t>增长知识和享受趣味相结合，</a:t>
            </a:r>
            <a:r>
              <a:rPr lang="zh-CN" altLang="en-US" sz="2800" dirty="0" smtClean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</a:rPr>
              <a:t>增强了老师们</a:t>
            </a:r>
            <a:r>
              <a:rPr lang="zh-CN" altLang="en-US" sz="2800" dirty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</a:rPr>
              <a:t>的参与度和对工会活动的满意</a:t>
            </a:r>
            <a:r>
              <a:rPr lang="zh-CN" altLang="en-US" sz="2800" dirty="0" smtClean="0">
                <a:solidFill>
                  <a:schemeClr val="bg1"/>
                </a:solidFill>
                <a:effectLst/>
                <a:latin typeface="锐字云字库隶书体1.0" panose="02010604000000000000" charset="-122"/>
                <a:ea typeface="锐字云字库隶书体1.0" panose="02010604000000000000" charset="-122"/>
              </a:rPr>
              <a:t>度。</a:t>
            </a:r>
            <a:endParaRPr lang="zh-CN" altLang="en-US" sz="2800" dirty="0">
              <a:solidFill>
                <a:schemeClr val="bg1"/>
              </a:solidFill>
              <a:effectLst/>
              <a:latin typeface="锐字云字库隶书体1.0" panose="02010604000000000000" charset="-122"/>
              <a:ea typeface="锐字云字库隶书体1.0" panose="02010604000000000000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97154" y="256867"/>
            <a:ext cx="6311900" cy="1555115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effectLst/>
                <a:latin typeface="义启隶书体" panose="02010601030101010101" charset="-128"/>
                <a:ea typeface="义启隶书体" panose="02010601030101010101" charset="-128"/>
                <a:sym typeface="+mn-lt"/>
              </a:rPr>
              <a:t>活动</a:t>
            </a:r>
            <a:r>
              <a:rPr lang="zh-CN" altLang="en-US" sz="4000" b="1" dirty="0">
                <a:solidFill>
                  <a:schemeClr val="bg1"/>
                </a:solidFill>
                <a:latin typeface="义启隶书体" panose="02010601030101010101" charset="-128"/>
                <a:ea typeface="义启隶书体" panose="02010601030101010101" charset="-128"/>
                <a:sym typeface="+mn-lt"/>
              </a:rPr>
              <a:t>心得</a:t>
            </a:r>
            <a:endParaRPr lang="zh-CN" altLang="en-US" sz="4000" b="1" dirty="0">
              <a:solidFill>
                <a:schemeClr val="bg1"/>
              </a:solidFill>
              <a:effectLst/>
              <a:latin typeface="义启隶书体" panose="02010601030101010101" charset="-128"/>
              <a:ea typeface="义启隶书体" panose="02010601030101010101" charset="-128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370" y="1811982"/>
            <a:ext cx="5137405" cy="341958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2833" y="2130432"/>
            <a:ext cx="6841872" cy="1325563"/>
          </a:xfrm>
        </p:spPr>
        <p:txBody>
          <a:bodyPr/>
          <a:lstStyle/>
          <a:p>
            <a:r>
              <a:rPr lang="zh-CN" altLang="en-US" b="1" dirty="0" smtClean="0"/>
              <a:t>谢谢大家！</a:t>
            </a:r>
          </a:p>
        </p:txBody>
      </p:sp>
    </p:spTree>
    <p:custDataLst>
      <p:tags r:id="rId1"/>
    </p:custData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612775" y="1320165"/>
            <a:ext cx="6478905" cy="4863465"/>
            <a:chOff x="1126711" y="884532"/>
            <a:chExt cx="4966917" cy="690934"/>
          </a:xfrm>
        </p:grpSpPr>
        <p:grpSp>
          <p:nvGrpSpPr>
            <p:cNvPr id="90" name="组合 89"/>
            <p:cNvGrpSpPr/>
            <p:nvPr/>
          </p:nvGrpSpPr>
          <p:grpSpPr>
            <a:xfrm rot="1803858">
              <a:off x="1126711" y="884532"/>
              <a:ext cx="834477" cy="609413"/>
              <a:chOff x="6143021" y="-463778"/>
              <a:chExt cx="7177967" cy="5012462"/>
            </a:xfrm>
          </p:grpSpPr>
          <p:cxnSp>
            <p:nvCxnSpPr>
              <p:cNvPr id="92" name="直接连接符 91"/>
              <p:cNvCxnSpPr/>
              <p:nvPr>
                <p:custDataLst>
                  <p:tags r:id="rId57"/>
                </p:custDataLst>
              </p:nvPr>
            </p:nvCxnSpPr>
            <p:spPr>
              <a:xfrm rot="706330" flipV="1">
                <a:off x="7111594" y="3457085"/>
                <a:ext cx="2651700" cy="1571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>
                <p:custDataLst>
                  <p:tags r:id="rId58"/>
                </p:custDataLst>
              </p:nvPr>
            </p:nvCxnSpPr>
            <p:spPr>
              <a:xfrm rot="706330" flipH="1">
                <a:off x="6437278" y="502987"/>
                <a:ext cx="1610662" cy="4910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>
                <p:custDataLst>
                  <p:tags r:id="rId59"/>
                </p:custDataLst>
              </p:nvPr>
            </p:nvCxnSpPr>
            <p:spPr>
              <a:xfrm rot="706330">
                <a:off x="6143021" y="1196585"/>
                <a:ext cx="3869519" cy="21606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>
                <p:custDataLst>
                  <p:tags r:id="rId60"/>
                </p:custDataLst>
              </p:nvPr>
            </p:nvCxnSpPr>
            <p:spPr>
              <a:xfrm rot="706330" flipH="1">
                <a:off x="7405851" y="602842"/>
                <a:ext cx="392844" cy="28088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/>
              <p:cNvCxnSpPr/>
              <p:nvPr>
                <p:custDataLst>
                  <p:tags r:id="rId61"/>
                </p:custDataLst>
              </p:nvPr>
            </p:nvCxnSpPr>
            <p:spPr>
              <a:xfrm rot="706330">
                <a:off x="7992683" y="744341"/>
                <a:ext cx="785690" cy="7856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/>
              <p:nvPr>
                <p:custDataLst>
                  <p:tags r:id="rId62"/>
                </p:custDataLst>
              </p:nvPr>
            </p:nvCxnSpPr>
            <p:spPr>
              <a:xfrm rot="706330" flipH="1">
                <a:off x="8416858" y="1573762"/>
                <a:ext cx="176781" cy="96246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>
                <p:custDataLst>
                  <p:tags r:id="rId63"/>
                </p:custDataLst>
              </p:nvPr>
            </p:nvCxnSpPr>
            <p:spPr>
              <a:xfrm rot="706330" flipH="1">
                <a:off x="7221117" y="2394732"/>
                <a:ext cx="1001753" cy="10606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/>
              <p:cNvCxnSpPr/>
              <p:nvPr>
                <p:custDataLst>
                  <p:tags r:id="rId64"/>
                </p:custDataLst>
              </p:nvPr>
            </p:nvCxnSpPr>
            <p:spPr>
              <a:xfrm rot="706330" flipV="1">
                <a:off x="7171190" y="2879021"/>
                <a:ext cx="1748158" cy="6481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/>
              <p:cNvCxnSpPr/>
              <p:nvPr>
                <p:custDataLst>
                  <p:tags r:id="rId65"/>
                </p:custDataLst>
              </p:nvPr>
            </p:nvCxnSpPr>
            <p:spPr>
              <a:xfrm rot="14831886" flipH="1" flipV="1">
                <a:off x="8137169" y="-296318"/>
                <a:ext cx="583201" cy="102294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>
                <p:custDataLst>
                  <p:tags r:id="rId66"/>
                </p:custDataLst>
              </p:nvPr>
            </p:nvCxnSpPr>
            <p:spPr>
              <a:xfrm rot="14831886" flipH="1" flipV="1">
                <a:off x="8449295" y="127049"/>
                <a:ext cx="915047" cy="11795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>
                <p:custDataLst>
                  <p:tags r:id="rId67"/>
                </p:custDataLst>
              </p:nvPr>
            </p:nvCxnSpPr>
            <p:spPr>
              <a:xfrm rot="706330">
                <a:off x="8501547" y="1754012"/>
                <a:ext cx="1453525" cy="184637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>
                <p:custDataLst>
                  <p:tags r:id="rId68"/>
                </p:custDataLst>
              </p:nvPr>
            </p:nvCxnSpPr>
            <p:spPr>
              <a:xfrm rot="706330" flipH="1">
                <a:off x="8810036" y="608090"/>
                <a:ext cx="127675" cy="104103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连接符 104"/>
              <p:cNvCxnSpPr/>
              <p:nvPr>
                <p:custDataLst>
                  <p:tags r:id="rId69"/>
                </p:custDataLst>
              </p:nvPr>
            </p:nvCxnSpPr>
            <p:spPr>
              <a:xfrm rot="14831886" flipH="1">
                <a:off x="8945571" y="-399261"/>
                <a:ext cx="1199335" cy="107030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>
                <p:custDataLst>
                  <p:tags r:id="rId70"/>
                </p:custDataLst>
              </p:nvPr>
            </p:nvCxnSpPr>
            <p:spPr>
              <a:xfrm rot="706330" flipV="1">
                <a:off x="9065677" y="390688"/>
                <a:ext cx="1207996" cy="38548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>
                <p:custDataLst>
                  <p:tags r:id="rId71"/>
                </p:custDataLst>
              </p:nvPr>
            </p:nvCxnSpPr>
            <p:spPr>
              <a:xfrm rot="706330">
                <a:off x="10243966" y="650852"/>
                <a:ext cx="1158893" cy="58681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>
                <p:custDataLst>
                  <p:tags r:id="rId72"/>
                </p:custDataLst>
              </p:nvPr>
            </p:nvCxnSpPr>
            <p:spPr>
              <a:xfrm rot="14831886" flipV="1">
                <a:off x="10877664" y="-339840"/>
                <a:ext cx="129868" cy="134300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/>
              <p:cNvCxnSpPr/>
              <p:nvPr>
                <p:custDataLst>
                  <p:tags r:id="rId73"/>
                </p:custDataLst>
              </p:nvPr>
            </p:nvCxnSpPr>
            <p:spPr>
              <a:xfrm rot="706330">
                <a:off x="11211592" y="600837"/>
                <a:ext cx="196424" cy="7365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接连接符 114"/>
              <p:cNvCxnSpPr/>
              <p:nvPr>
                <p:custDataLst>
                  <p:tags r:id="rId74"/>
                </p:custDataLst>
              </p:nvPr>
            </p:nvCxnSpPr>
            <p:spPr>
              <a:xfrm rot="706330" flipV="1">
                <a:off x="11337825" y="112975"/>
                <a:ext cx="196424" cy="50087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接连接符 115"/>
              <p:cNvCxnSpPr/>
              <p:nvPr>
                <p:custDataLst>
                  <p:tags r:id="rId75"/>
                </p:custDataLst>
              </p:nvPr>
            </p:nvCxnSpPr>
            <p:spPr>
              <a:xfrm rot="706330">
                <a:off x="9695623" y="3996860"/>
                <a:ext cx="2651700" cy="273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接连接符 116"/>
              <p:cNvCxnSpPr/>
              <p:nvPr>
                <p:custDataLst>
                  <p:tags r:id="rId76"/>
                </p:custDataLst>
              </p:nvPr>
            </p:nvCxnSpPr>
            <p:spPr>
              <a:xfrm rot="706330" flipV="1">
                <a:off x="9795844" y="3298499"/>
                <a:ext cx="1826728" cy="62364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>
                <p:custDataLst>
                  <p:tags r:id="rId77"/>
                </p:custDataLst>
              </p:nvPr>
            </p:nvCxnSpPr>
            <p:spPr>
              <a:xfrm rot="706330">
                <a:off x="11557917" y="3565209"/>
                <a:ext cx="834793" cy="88881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接连接符 120"/>
              <p:cNvCxnSpPr/>
              <p:nvPr>
                <p:custDataLst>
                  <p:tags r:id="rId78"/>
                </p:custDataLst>
              </p:nvPr>
            </p:nvCxnSpPr>
            <p:spPr>
              <a:xfrm rot="706330" flipH="1">
                <a:off x="11782482" y="2284377"/>
                <a:ext cx="284812" cy="123868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/>
              <p:cNvCxnSpPr/>
              <p:nvPr>
                <p:custDataLst>
                  <p:tags r:id="rId79"/>
                </p:custDataLst>
              </p:nvPr>
            </p:nvCxnSpPr>
            <p:spPr>
              <a:xfrm rot="706330">
                <a:off x="12043833" y="2369033"/>
                <a:ext cx="574535" cy="123868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接连接符 122"/>
              <p:cNvCxnSpPr/>
              <p:nvPr>
                <p:custDataLst>
                  <p:tags r:id="rId80"/>
                </p:custDataLst>
              </p:nvPr>
            </p:nvCxnSpPr>
            <p:spPr>
              <a:xfrm rot="706330">
                <a:off x="11659076" y="3568056"/>
                <a:ext cx="834793" cy="859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接连接符 123"/>
              <p:cNvCxnSpPr/>
              <p:nvPr>
                <p:custDataLst>
                  <p:tags r:id="rId81"/>
                </p:custDataLst>
              </p:nvPr>
            </p:nvCxnSpPr>
            <p:spPr>
              <a:xfrm rot="706330" flipH="1">
                <a:off x="12382951" y="3651278"/>
                <a:ext cx="9821" cy="89740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/>
              <p:cNvCxnSpPr/>
              <p:nvPr>
                <p:custDataLst>
                  <p:tags r:id="rId82"/>
                </p:custDataLst>
              </p:nvPr>
            </p:nvCxnSpPr>
            <p:spPr>
              <a:xfrm rot="706330">
                <a:off x="11255823" y="1447786"/>
                <a:ext cx="1011574" cy="7721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>
                <p:custDataLst>
                  <p:tags r:id="rId83"/>
                </p:custDataLst>
              </p:nvPr>
            </p:nvCxnSpPr>
            <p:spPr>
              <a:xfrm rot="706330">
                <a:off x="11276725" y="791827"/>
                <a:ext cx="1964223" cy="1043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>
                <p:custDataLst>
                  <p:tags r:id="rId84"/>
                </p:custDataLst>
              </p:nvPr>
            </p:nvCxnSpPr>
            <p:spPr>
              <a:xfrm rot="706330" flipV="1">
                <a:off x="11386224" y="916055"/>
                <a:ext cx="1777623" cy="61504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>
                <p:custDataLst>
                  <p:tags r:id="rId85"/>
                </p:custDataLst>
              </p:nvPr>
            </p:nvCxnSpPr>
            <p:spPr>
              <a:xfrm rot="706330">
                <a:off x="11513901" y="301252"/>
                <a:ext cx="1807087" cy="62241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>
                <p:custDataLst>
                  <p:tags r:id="rId86"/>
                </p:custDataLst>
              </p:nvPr>
            </p:nvCxnSpPr>
            <p:spPr>
              <a:xfrm rot="706330" flipH="1">
                <a:off x="12346384" y="1006449"/>
                <a:ext cx="726766" cy="141301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椭圆 130"/>
              <p:cNvSpPr/>
              <p:nvPr>
                <p:custDataLst>
                  <p:tags r:id="rId87"/>
                </p:custDataLst>
              </p:nvPr>
            </p:nvSpPr>
            <p:spPr>
              <a:xfrm>
                <a:off x="7044822" y="3292010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椭圆 131"/>
              <p:cNvSpPr/>
              <p:nvPr>
                <p:custDataLst>
                  <p:tags r:id="rId88"/>
                </p:custDataLst>
              </p:nvPr>
            </p:nvSpPr>
            <p:spPr>
              <a:xfrm>
                <a:off x="8017735" y="634313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椭圆 132"/>
              <p:cNvSpPr/>
              <p:nvPr>
                <p:custDataLst>
                  <p:tags r:id="rId89"/>
                </p:custDataLst>
              </p:nvPr>
            </p:nvSpPr>
            <p:spPr>
              <a:xfrm>
                <a:off x="8639866" y="1548222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椭圆 133"/>
              <p:cNvSpPr/>
              <p:nvPr>
                <p:custDataLst>
                  <p:tags r:id="rId90"/>
                </p:custDataLst>
              </p:nvPr>
            </p:nvSpPr>
            <p:spPr>
              <a:xfrm>
                <a:off x="10236352" y="431823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椭圆 135"/>
              <p:cNvSpPr/>
              <p:nvPr>
                <p:custDataLst>
                  <p:tags r:id="rId91"/>
                </p:custDataLst>
              </p:nvPr>
            </p:nvSpPr>
            <p:spPr>
              <a:xfrm>
                <a:off x="9714959" y="3641464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椭圆 136"/>
              <p:cNvSpPr/>
              <p:nvPr>
                <p:custDataLst>
                  <p:tags r:id="rId92"/>
                </p:custDataLst>
              </p:nvPr>
            </p:nvSpPr>
            <p:spPr>
              <a:xfrm>
                <a:off x="11601665" y="3408858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椭圆 137"/>
              <p:cNvSpPr/>
              <p:nvPr>
                <p:custDataLst>
                  <p:tags r:id="rId93"/>
                </p:custDataLst>
              </p:nvPr>
            </p:nvSpPr>
            <p:spPr>
              <a:xfrm>
                <a:off x="11241704" y="1289544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椭圆 138"/>
              <p:cNvSpPr/>
              <p:nvPr>
                <p:custDataLst>
                  <p:tags r:id="rId94"/>
                </p:custDataLst>
              </p:nvPr>
            </p:nvSpPr>
            <p:spPr>
              <a:xfrm>
                <a:off x="6349175" y="770170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椭圆 139"/>
              <p:cNvSpPr/>
              <p:nvPr>
                <p:custDataLst>
                  <p:tags r:id="rId95"/>
                </p:custDataLst>
              </p:nvPr>
            </p:nvSpPr>
            <p:spPr>
              <a:xfrm>
                <a:off x="8970968" y="574277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0" name="矩形 2"/>
            <p:cNvSpPr>
              <a:spLocks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2194390" y="943441"/>
              <a:ext cx="3899238" cy="63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lnSpc>
                  <a:spcPct val="150000"/>
                </a:lnSpc>
              </a:pPr>
              <a:r>
                <a:rPr lang="en-US" altLang="zh-CN" sz="2800" b="1" dirty="0">
                  <a:latin typeface="+mn-lt"/>
                  <a:ea typeface="+mn-ea"/>
                  <a:sym typeface="+mn-lt"/>
                </a:rPr>
                <a:t>   </a:t>
              </a:r>
              <a:r>
                <a:rPr lang="zh-CN" altLang="en-US" sz="2800" b="1" dirty="0" smtClean="0">
                  <a:latin typeface="+mn-lt"/>
                  <a:ea typeface="+mn-ea"/>
                  <a:sym typeface="+mn-lt"/>
                </a:rPr>
                <a:t>水科院工会</a:t>
              </a:r>
              <a:r>
                <a:rPr lang="en-US" altLang="zh-CN" sz="2800" b="1" dirty="0" err="1" smtClean="0">
                  <a:latin typeface="+mn-lt"/>
                  <a:ea typeface="+mn-ea"/>
                  <a:sym typeface="+mn-lt"/>
                </a:rPr>
                <a:t>坚持以服务教职工为主要工作</a:t>
              </a:r>
              <a:r>
                <a:rPr lang="en-US" altLang="zh-CN" sz="2800" b="1" dirty="0" err="1">
                  <a:latin typeface="+mn-lt"/>
                  <a:ea typeface="+mn-ea"/>
                  <a:sym typeface="+mn-lt"/>
                </a:rPr>
                <a:t>，以创建和谐学院为指导思想</a:t>
              </a:r>
              <a:r>
                <a:rPr lang="zh-CN" altLang="en-US" sz="2800" b="1" dirty="0">
                  <a:latin typeface="+mn-lt"/>
                  <a:ea typeface="+mn-ea"/>
                  <a:sym typeface="+mn-lt"/>
                </a:rPr>
                <a:t>，</a:t>
              </a:r>
              <a:r>
                <a:rPr lang="zh-CN" altLang="zh-CN" sz="2800" b="1" dirty="0">
                  <a:latin typeface="+mn-lt"/>
                  <a:ea typeface="+mn-ea"/>
                  <a:sym typeface="+mn-lt"/>
                </a:rPr>
                <a:t>结合我院学科特点，充分利用社会资源，开展社会实践及郊游活动。</a:t>
              </a:r>
            </a:p>
          </p:txBody>
        </p:sp>
      </p:grpSp>
      <p:sp>
        <p:nvSpPr>
          <p:cNvPr id="222" name="文本框 221"/>
          <p:cNvSpPr txBox="1"/>
          <p:nvPr>
            <p:custDataLst>
              <p:tags r:id="rId3"/>
            </p:custDataLst>
          </p:nvPr>
        </p:nvSpPr>
        <p:spPr>
          <a:xfrm>
            <a:off x="277717" y="241176"/>
            <a:ext cx="2012043" cy="58477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altLang="en-US" sz="3200" b="1" smtClean="0">
                <a:latin typeface="+mj-lt"/>
                <a:ea typeface="+mj-ea"/>
                <a:cs typeface="+mj-cs"/>
              </a:rPr>
              <a:t>概述</a:t>
            </a:r>
          </a:p>
        </p:txBody>
      </p:sp>
      <p:grpSp>
        <p:nvGrpSpPr>
          <p:cNvPr id="3" name="组合 2"/>
          <p:cNvGrpSpPr/>
          <p:nvPr>
            <p:custDataLst>
              <p:tags r:id="rId4"/>
            </p:custDataLst>
          </p:nvPr>
        </p:nvGrpSpPr>
        <p:grpSpPr>
          <a:xfrm>
            <a:off x="6472581" y="-13268"/>
            <a:ext cx="5782919" cy="4491535"/>
            <a:chOff x="6472581" y="-13268"/>
            <a:chExt cx="5782919" cy="4491535"/>
          </a:xfrm>
        </p:grpSpPr>
        <p:cxnSp>
          <p:nvCxnSpPr>
            <p:cNvPr id="46" name="直接连接符 45"/>
            <p:cNvCxnSpPr/>
            <p:nvPr>
              <p:custDataLst>
                <p:tags r:id="rId5"/>
              </p:custDataLst>
            </p:nvPr>
          </p:nvCxnSpPr>
          <p:spPr>
            <a:xfrm>
              <a:off x="6472581" y="0"/>
              <a:ext cx="840176" cy="34801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>
              <p:custDataLst>
                <p:tags r:id="rId6"/>
              </p:custDataLst>
            </p:nvPr>
          </p:nvCxnSpPr>
          <p:spPr>
            <a:xfrm rot="706330" flipV="1">
              <a:off x="7381787" y="3582237"/>
              <a:ext cx="2081302" cy="1289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>
              <p:custDataLst>
                <p:tags r:id="rId7"/>
              </p:custDataLst>
            </p:nvPr>
          </p:nvCxnSpPr>
          <p:spPr>
            <a:xfrm>
              <a:off x="6965590" y="2284"/>
              <a:ext cx="1172614" cy="1287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>
              <p:custDataLst>
                <p:tags r:id="rId8"/>
              </p:custDataLst>
            </p:nvPr>
          </p:nvCxnSpPr>
          <p:spPr>
            <a:xfrm rot="706330" flipH="1">
              <a:off x="6852521" y="1157392"/>
              <a:ext cx="1264198" cy="4030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>
              <p:custDataLst>
                <p:tags r:id="rId9"/>
              </p:custDataLst>
            </p:nvPr>
          </p:nvCxnSpPr>
          <p:spPr>
            <a:xfrm rot="706330">
              <a:off x="6621561" y="1726726"/>
              <a:ext cx="3037160" cy="17735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>
              <p:custDataLst>
                <p:tags r:id="rId10"/>
              </p:custDataLst>
            </p:nvPr>
          </p:nvCxnSpPr>
          <p:spPr>
            <a:xfrm rot="706330" flipH="1">
              <a:off x="7612748" y="1239357"/>
              <a:ext cx="308341" cy="23056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>
              <p:custDataLst>
                <p:tags r:id="rId11"/>
              </p:custDataLst>
            </p:nvPr>
          </p:nvCxnSpPr>
          <p:spPr>
            <a:xfrm rot="706330">
              <a:off x="8073348" y="1355505"/>
              <a:ext cx="616683" cy="644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2"/>
              </p:custDataLst>
            </p:nvPr>
          </p:nvCxnSpPr>
          <p:spPr>
            <a:xfrm rot="706330" flipH="1">
              <a:off x="8406281" y="2036328"/>
              <a:ext cx="138754" cy="7900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>
              <p:custDataLst>
                <p:tags r:id="rId13"/>
              </p:custDataLst>
            </p:nvPr>
          </p:nvCxnSpPr>
          <p:spPr>
            <a:xfrm rot="706330" flipH="1">
              <a:off x="7467751" y="2710214"/>
              <a:ext cx="786269" cy="870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>
              <p:custDataLst>
                <p:tags r:id="rId14"/>
              </p:custDataLst>
            </p:nvPr>
          </p:nvCxnSpPr>
          <p:spPr>
            <a:xfrm rot="706330" flipV="1">
              <a:off x="7428564" y="3107739"/>
              <a:ext cx="1372118" cy="5320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>
              <p:custDataLst>
                <p:tags r:id="rId15"/>
              </p:custDataLst>
            </p:nvPr>
          </p:nvCxnSpPr>
          <p:spPr>
            <a:xfrm flipH="1">
              <a:off x="8138314" y="-3360"/>
              <a:ext cx="534542" cy="1300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>
              <p:custDataLst>
                <p:tags r:id="rId16"/>
              </p:custDataLst>
            </p:nvPr>
          </p:nvCxnSpPr>
          <p:spPr>
            <a:xfrm>
              <a:off x="8511068" y="-3360"/>
              <a:ext cx="382652" cy="1264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>
              <p:custDataLst>
                <p:tags r:id="rId17"/>
              </p:custDataLst>
            </p:nvPr>
          </p:nvCxnSpPr>
          <p:spPr>
            <a:xfrm rot="706330">
              <a:off x="8472752" y="2184285"/>
              <a:ext cx="1140862" cy="15155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>
              <p:custDataLst>
                <p:tags r:id="rId18"/>
              </p:custDataLst>
            </p:nvPr>
          </p:nvCxnSpPr>
          <p:spPr>
            <a:xfrm rot="706330" flipH="1">
              <a:off x="8714883" y="1243665"/>
              <a:ext cx="100211" cy="8545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>
              <p:custDataLst>
                <p:tags r:id="rId19"/>
              </p:custDataLst>
            </p:nvPr>
          </p:nvCxnSpPr>
          <p:spPr>
            <a:xfrm>
              <a:off x="8257429" y="0"/>
              <a:ext cx="1612484" cy="11470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>
              <p:custDataLst>
                <p:tags r:id="rId20"/>
              </p:custDataLst>
            </p:nvPr>
          </p:nvCxnSpPr>
          <p:spPr>
            <a:xfrm rot="706330" flipV="1">
              <a:off x="8915534" y="1065212"/>
              <a:ext cx="948148" cy="316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>
              <p:custDataLst>
                <p:tags r:id="rId21"/>
              </p:custDataLst>
            </p:nvPr>
          </p:nvCxnSpPr>
          <p:spPr>
            <a:xfrm rot="706330">
              <a:off x="8751159" y="1400479"/>
              <a:ext cx="1287324" cy="13321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>
              <p:custDataLst>
                <p:tags r:id="rId22"/>
              </p:custDataLst>
            </p:nvPr>
          </p:nvCxnSpPr>
          <p:spPr>
            <a:xfrm>
              <a:off x="9857545" y="-13268"/>
              <a:ext cx="45121" cy="28708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>
              <p:custDataLst>
                <p:tags r:id="rId23"/>
              </p:custDataLst>
            </p:nvPr>
          </p:nvCxnSpPr>
          <p:spPr>
            <a:xfrm rot="706330">
              <a:off x="8570025" y="2221368"/>
              <a:ext cx="1387535" cy="491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>
              <p:custDataLst>
                <p:tags r:id="rId24"/>
              </p:custDataLst>
            </p:nvPr>
          </p:nvCxnSpPr>
          <p:spPr>
            <a:xfrm rot="706330" flipH="1">
              <a:off x="9550893" y="2820538"/>
              <a:ext cx="262090" cy="1023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>
              <p:custDataLst>
                <p:tags r:id="rId25"/>
              </p:custDataLst>
            </p:nvPr>
          </p:nvCxnSpPr>
          <p:spPr>
            <a:xfrm rot="706330" flipV="1">
              <a:off x="10016704" y="1777793"/>
              <a:ext cx="555014" cy="1152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>
              <p:custDataLst>
                <p:tags r:id="rId26"/>
              </p:custDataLst>
            </p:nvPr>
          </p:nvCxnSpPr>
          <p:spPr>
            <a:xfrm rot="706330">
              <a:off x="9840366" y="1278766"/>
              <a:ext cx="909608" cy="4816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>
              <p:custDataLst>
                <p:tags r:id="rId27"/>
              </p:custDataLst>
            </p:nvPr>
          </p:nvCxnSpPr>
          <p:spPr>
            <a:xfrm flipH="1">
              <a:off x="9882192" y="-3360"/>
              <a:ext cx="1360820" cy="11752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>
              <p:custDataLst>
                <p:tags r:id="rId28"/>
              </p:custDataLst>
            </p:nvPr>
          </p:nvCxnSpPr>
          <p:spPr>
            <a:xfrm rot="706330">
              <a:off x="10599849" y="1237711"/>
              <a:ext cx="154172" cy="6046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>
              <p:custDataLst>
                <p:tags r:id="rId29"/>
              </p:custDataLst>
            </p:nvPr>
          </p:nvCxnSpPr>
          <p:spPr>
            <a:xfrm rot="706330" flipV="1">
              <a:off x="10698928" y="837254"/>
              <a:ext cx="154172" cy="4111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>
              <p:custDataLst>
                <p:tags r:id="rId30"/>
              </p:custDataLst>
            </p:nvPr>
          </p:nvCxnSpPr>
          <p:spPr>
            <a:xfrm rot="706330">
              <a:off x="9409975" y="4025307"/>
              <a:ext cx="2081302" cy="2247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>
              <p:custDataLst>
                <p:tags r:id="rId31"/>
              </p:custDataLst>
            </p:nvPr>
          </p:nvCxnSpPr>
          <p:spPr>
            <a:xfrm rot="706330" flipV="1">
              <a:off x="9488638" y="3452064"/>
              <a:ext cx="1433787" cy="5119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>
              <p:custDataLst>
                <p:tags r:id="rId32"/>
              </p:custDataLst>
            </p:nvPr>
          </p:nvCxnSpPr>
          <p:spPr>
            <a:xfrm rot="706330">
              <a:off x="10871677" y="3670990"/>
              <a:ext cx="655224" cy="7295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>
              <p:custDataLst>
                <p:tags r:id="rId33"/>
              </p:custDataLst>
            </p:nvPr>
          </p:nvCxnSpPr>
          <p:spPr>
            <a:xfrm rot="706330">
              <a:off x="9847919" y="2978058"/>
              <a:ext cx="1163988" cy="5119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>
              <p:custDataLst>
                <p:tags r:id="rId34"/>
              </p:custDataLst>
            </p:nvPr>
          </p:nvCxnSpPr>
          <p:spPr>
            <a:xfrm rot="706330" flipV="1">
              <a:off x="9944058" y="2500614"/>
              <a:ext cx="1387535" cy="5260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>
              <p:custDataLst>
                <p:tags r:id="rId35"/>
              </p:custDataLst>
            </p:nvPr>
          </p:nvCxnSpPr>
          <p:spPr>
            <a:xfrm rot="706330" flipH="1">
              <a:off x="11047937" y="2619630"/>
              <a:ext cx="223547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>
              <p:custDataLst>
                <p:tags r:id="rId36"/>
              </p:custDataLst>
            </p:nvPr>
          </p:nvCxnSpPr>
          <p:spPr>
            <a:xfrm rot="706330">
              <a:off x="11253069" y="2689119"/>
              <a:ext cx="450949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>
              <p:custDataLst>
                <p:tags r:id="rId37"/>
              </p:custDataLst>
            </p:nvPr>
          </p:nvCxnSpPr>
          <p:spPr>
            <a:xfrm rot="706330">
              <a:off x="10951076" y="3673327"/>
              <a:ext cx="655224" cy="70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>
              <p:custDataLst>
                <p:tags r:id="rId38"/>
              </p:custDataLst>
            </p:nvPr>
          </p:nvCxnSpPr>
          <p:spPr>
            <a:xfrm rot="706330" flipH="1">
              <a:off x="11519241" y="3741639"/>
              <a:ext cx="7708" cy="736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>
              <p:custDataLst>
                <p:tags r:id="rId39"/>
              </p:custDataLst>
            </p:nvPr>
          </p:nvCxnSpPr>
          <p:spPr>
            <a:xfrm>
              <a:off x="11361425" y="2676752"/>
              <a:ext cx="807564" cy="99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>
              <p:custDataLst>
                <p:tags r:id="rId40"/>
              </p:custDataLst>
            </p:nvPr>
          </p:nvCxnSpPr>
          <p:spPr>
            <a:xfrm rot="706330">
              <a:off x="10634566" y="1932922"/>
              <a:ext cx="793978" cy="633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>
              <p:custDataLst>
                <p:tags r:id="rId41"/>
              </p:custDataLst>
            </p:nvPr>
          </p:nvCxnSpPr>
          <p:spPr>
            <a:xfrm rot="706330">
              <a:off x="10650971" y="1394484"/>
              <a:ext cx="1541706" cy="85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>
              <p:custDataLst>
                <p:tags r:id="rId42"/>
              </p:custDataLst>
            </p:nvPr>
          </p:nvCxnSpPr>
          <p:spPr>
            <a:xfrm rot="706330" flipV="1">
              <a:off x="10736916" y="1496455"/>
              <a:ext cx="1395245" cy="5048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>
              <p:custDataLst>
                <p:tags r:id="rId43"/>
              </p:custDataLst>
            </p:nvPr>
          </p:nvCxnSpPr>
          <p:spPr>
            <a:xfrm rot="706330">
              <a:off x="10837129" y="991799"/>
              <a:ext cx="1418371" cy="510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>
              <p:custDataLst>
                <p:tags r:id="rId44"/>
              </p:custDataLst>
            </p:nvPr>
          </p:nvCxnSpPr>
          <p:spPr>
            <a:xfrm rot="706330" flipH="1">
              <a:off x="11490540" y="1570654"/>
              <a:ext cx="570434" cy="1159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椭圆 85"/>
            <p:cNvSpPr/>
            <p:nvPr>
              <p:custDataLst>
                <p:tags r:id="rId45"/>
              </p:custDataLst>
            </p:nvPr>
          </p:nvSpPr>
          <p:spPr>
            <a:xfrm>
              <a:off x="7329378" y="344673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>
              <p:custDataLst>
                <p:tags r:id="rId46"/>
              </p:custDataLst>
            </p:nvPr>
          </p:nvSpPr>
          <p:spPr>
            <a:xfrm>
              <a:off x="8093011" y="126519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>
              <p:custDataLst>
                <p:tags r:id="rId47"/>
              </p:custDataLst>
            </p:nvPr>
          </p:nvSpPr>
          <p:spPr>
            <a:xfrm>
              <a:off x="8581318" y="201536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>
              <p:custDataLst>
                <p:tags r:id="rId48"/>
              </p:custDataLst>
            </p:nvPr>
          </p:nvSpPr>
          <p:spPr>
            <a:xfrm>
              <a:off x="9834389" y="1098978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>
              <p:custDataLst>
                <p:tags r:id="rId49"/>
              </p:custDataLst>
            </p:nvPr>
          </p:nvSpPr>
          <p:spPr>
            <a:xfrm>
              <a:off x="9857545" y="277924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>
              <p:custDataLst>
                <p:tags r:id="rId50"/>
              </p:custDataLst>
            </p:nvPr>
          </p:nvSpPr>
          <p:spPr>
            <a:xfrm>
              <a:off x="9425151" y="373358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>
              <p:custDataLst>
                <p:tags r:id="rId51"/>
              </p:custDataLst>
            </p:nvPr>
          </p:nvSpPr>
          <p:spPr>
            <a:xfrm>
              <a:off x="10906015" y="3542651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>
              <p:custDataLst>
                <p:tags r:id="rId52"/>
              </p:custDataLst>
            </p:nvPr>
          </p:nvSpPr>
          <p:spPr>
            <a:xfrm>
              <a:off x="10623484" y="180303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>
              <p:custDataLst>
                <p:tags r:id="rId53"/>
              </p:custDataLst>
            </p:nvPr>
          </p:nvSpPr>
          <p:spPr>
            <a:xfrm>
              <a:off x="6783370" y="137670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>
              <p:custDataLst>
                <p:tags r:id="rId54"/>
              </p:custDataLst>
            </p:nvPr>
          </p:nvSpPr>
          <p:spPr>
            <a:xfrm>
              <a:off x="8841198" y="121591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>
              <p:custDataLst>
                <p:tags r:id="rId55"/>
              </p:custDataLst>
            </p:nvPr>
          </p:nvSpPr>
          <p:spPr>
            <a:xfrm>
              <a:off x="8523041" y="19035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 b="1" dirty="0">
                <a:sym typeface="+mn-lt"/>
              </a:rPr>
              <a:t>新苑阳光农业</a:t>
            </a:r>
            <a:r>
              <a:rPr lang="zh-CN" altLang="en-US" b="1" dirty="0" smtClean="0">
                <a:sym typeface="+mn-lt"/>
              </a:rPr>
              <a:t>基地参观交流</a:t>
            </a:r>
            <a:r>
              <a:rPr lang="zh-CN" altLang="en-US" b="1" dirty="0">
                <a:latin typeface="+mj-lt"/>
                <a:ea typeface="+mj-ea"/>
                <a:cs typeface="+mj-cs"/>
                <a:sym typeface="+mn-lt"/>
              </a:rPr>
              <a:t/>
            </a:r>
            <a:br>
              <a:rPr lang="zh-CN" altLang="en-US" b="1" dirty="0">
                <a:latin typeface="+mj-lt"/>
                <a:ea typeface="+mj-ea"/>
                <a:cs typeface="+mj-cs"/>
                <a:sym typeface="+mn-lt"/>
              </a:rPr>
            </a:br>
            <a:endParaRPr lang="zh-CN" altLang="en-US" dirty="0"/>
          </a:p>
        </p:txBody>
      </p:sp>
      <p:sp>
        <p:nvSpPr>
          <p:cNvPr id="46" name="文本框 45"/>
          <p:cNvSpPr txBox="1"/>
          <p:nvPr>
            <p:custDataLst>
              <p:tags r:id="rId3"/>
            </p:custDataLst>
          </p:nvPr>
        </p:nvSpPr>
        <p:spPr>
          <a:xfrm>
            <a:off x="1523839" y="3163317"/>
            <a:ext cx="995344" cy="15696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9600" b="1" smtClean="0"/>
              <a:t>1</a:t>
            </a:r>
          </a:p>
        </p:txBody>
      </p:sp>
    </p:spTree>
    <p:custDataLst>
      <p:tags r:id="rId1"/>
    </p:custData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561975" y="-69215"/>
            <a:ext cx="4622165" cy="12471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>
              <a:defRPr sz="3200"/>
            </a:lvl1pPr>
          </a:lstStyle>
          <a:p>
            <a:r>
              <a:rPr lang="zh-CN" altLang="en-US" dirty="0">
                <a:latin typeface="+mj-lt"/>
                <a:ea typeface="+mj-ea"/>
                <a:cs typeface="+mj-cs"/>
              </a:rPr>
              <a:t>新苑阳光农业</a:t>
            </a:r>
            <a:r>
              <a:rPr lang="zh-CN" altLang="en-US" dirty="0" smtClean="0">
                <a:latin typeface="+mj-lt"/>
                <a:ea typeface="+mj-ea"/>
                <a:cs typeface="+mj-cs"/>
              </a:rPr>
              <a:t>基地</a:t>
            </a:r>
            <a:endParaRPr lang="zh-CN" alt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01600" y="1178560"/>
            <a:ext cx="4850765" cy="536638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defPPr>
              <a:defRPr lang="zh-CN"/>
            </a:defPPr>
            <a:lvl1pPr lvl="0" indent="0">
              <a:buNone/>
              <a:defRPr sz="2000"/>
            </a:lvl1pPr>
            <a:lvl2pPr indent="0">
              <a:buNone/>
            </a:lvl2pPr>
            <a:lvl3pPr indent="0">
              <a:buNone/>
              <a:defRPr sz="1600"/>
            </a:lvl3pPr>
            <a:lvl4pPr indent="0">
              <a:buNone/>
              <a:defRPr sz="1400"/>
            </a:lvl4pPr>
            <a:lvl5pPr indent="0">
              <a:buNone/>
              <a:defRPr sz="1400"/>
            </a:lvl5pPr>
            <a:lvl6pPr indent="0">
              <a:buNone/>
              <a:defRPr sz="1400"/>
            </a:lvl6pPr>
            <a:lvl7pPr indent="0">
              <a:buNone/>
              <a:defRPr sz="1400"/>
            </a:lvl7pPr>
            <a:lvl8pPr indent="0">
              <a:buNone/>
              <a:defRPr sz="1400"/>
            </a:lvl8pPr>
            <a:lvl9pPr indent="0">
              <a:buNone/>
              <a:defRPr sz="1400"/>
            </a:lvl9pPr>
          </a:lstStyle>
          <a:p>
            <a:pPr fontAlgn="auto">
              <a:lnSpc>
                <a:spcPct val="200000"/>
              </a:lnSpc>
            </a:pPr>
            <a:r>
              <a:rPr lang="en-US" altLang="zh-CN" dirty="0"/>
              <a:t>   </a:t>
            </a:r>
            <a:r>
              <a:rPr lang="en-US" altLang="zh-CN" sz="1200" dirty="0"/>
              <a:t>  </a:t>
            </a:r>
            <a:r>
              <a:rPr lang="zh-CN" altLang="en-US" dirty="0"/>
              <a:t>新苑阳光农业基地位于京南50公里的廊坊市永清县，占地5000余亩，农业设施建设面积达240万平方米。主要经营生态养殖，观光农业等项目。新苑阳光农业由“全球清洁能源企业”新奥集团投资组建，主要以高新农业技术为导向，利用“互联网农业”思维，为战略指引，以大数据、云平台等前沿技术为手段，通过与业内合作伙伴的战略联盟，整合并合理配置产业链资源，构建创新性“前向一体化”农业社会化服务体系、标准化种植体系、冷链物流配送及安全监测可追溯体系，打造最具公信力的农产品供应平台，致力于成为京津冀安全餐桌食材服务商，为京津冀企业级会员及家庭会员提供高品质、定制化的安全健康餐桌食材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87" y="1347594"/>
            <a:ext cx="5350546" cy="401291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99910" y="896287"/>
            <a:ext cx="7179529" cy="4735195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4000" dirty="0" smtClean="0">
                <a:sym typeface="+mn-ea"/>
              </a:rPr>
              <a:t> </a:t>
            </a:r>
            <a:r>
              <a:rPr lang="en-US" altLang="zh-CN" sz="3100" dirty="0">
                <a:solidFill>
                  <a:srgbClr val="FFFFFF"/>
                </a:solidFill>
                <a:sym typeface="+mn-ea"/>
              </a:rPr>
              <a:t>2014</a:t>
            </a:r>
            <a:r>
              <a:rPr lang="zh-CN" altLang="en-US" sz="3100" dirty="0">
                <a:solidFill>
                  <a:srgbClr val="FFFFFF"/>
                </a:solidFill>
                <a:sym typeface="+mn-ea"/>
              </a:rPr>
              <a:t>年我院与该公司签署了技术合作协议，建立了院士工作站。 </a:t>
            </a:r>
            <a:r>
              <a:rPr lang="zh-CN" altLang="en-US" sz="3100" dirty="0" smtClean="0">
                <a:sym typeface="+mn-ea"/>
              </a:rPr>
              <a:t>201</a:t>
            </a:r>
            <a:r>
              <a:rPr lang="en-US" altLang="zh-CN" sz="3100" dirty="0" smtClean="0">
                <a:sym typeface="+mn-ea"/>
              </a:rPr>
              <a:t>6</a:t>
            </a:r>
            <a:r>
              <a:rPr lang="zh-CN" altLang="en-US" sz="3100" dirty="0" smtClean="0">
                <a:sym typeface="+mn-ea"/>
              </a:rPr>
              <a:t>年2月20日</a:t>
            </a:r>
            <a:r>
              <a:rPr lang="zh-CN" altLang="en-US" sz="3100" dirty="0">
                <a:sym typeface="+mn-ea"/>
              </a:rPr>
              <a:t>，我院部分</a:t>
            </a:r>
            <a:r>
              <a:rPr lang="zh-CN" altLang="en-US" sz="3100" dirty="0" smtClean="0">
                <a:sym typeface="+mn-ea"/>
              </a:rPr>
              <a:t>教师来到位于廊坊永清县新侬集团农业基地。该基地离北京</a:t>
            </a:r>
            <a:r>
              <a:rPr lang="en-US" altLang="zh-CN" sz="3100" dirty="0" smtClean="0">
                <a:sym typeface="+mn-ea"/>
              </a:rPr>
              <a:t>60</a:t>
            </a:r>
            <a:r>
              <a:rPr lang="zh-CN" altLang="en-US" sz="3100" dirty="0" smtClean="0">
                <a:sym typeface="+mn-ea"/>
              </a:rPr>
              <a:t>公里，开车约一个多小时。我们来到基地后首先听取了公司技术人员的基本情况介绍</a:t>
            </a:r>
            <a:r>
              <a:rPr lang="en-US" altLang="zh-CN" sz="3100" dirty="0" smtClean="0"/>
              <a:t> 。</a:t>
            </a:r>
            <a:r>
              <a:rPr lang="zh-CN" altLang="en-US" sz="3100" dirty="0" smtClean="0"/>
              <a:t>随后乘坐公司</a:t>
            </a:r>
            <a:r>
              <a:rPr lang="zh-CN" altLang="en-US" sz="3100" dirty="0" smtClean="0"/>
              <a:t>的</a:t>
            </a:r>
            <a:r>
              <a:rPr lang="zh-CN" altLang="en-US" sz="3100" dirty="0"/>
              <a:t>电瓶</a:t>
            </a:r>
            <a:r>
              <a:rPr lang="zh-CN" altLang="en-US" sz="3100" dirty="0" smtClean="0"/>
              <a:t>观光</a:t>
            </a:r>
            <a:r>
              <a:rPr lang="zh-CN" altLang="en-US" sz="3100" dirty="0" smtClean="0"/>
              <a:t>车先后参观了机械化蔬菜大棚管理系统、生态养殖场及无土栽培技术。</a:t>
            </a:r>
            <a:endParaRPr lang="zh-CN" altLang="en-US" sz="3100" dirty="0"/>
          </a:p>
        </p:txBody>
      </p:sp>
      <p:sp>
        <p:nvSpPr>
          <p:cNvPr id="4" name="文本框 3"/>
          <p:cNvSpPr txBox="1"/>
          <p:nvPr/>
        </p:nvSpPr>
        <p:spPr>
          <a:xfrm>
            <a:off x="7704944" y="40473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49" y="896287"/>
            <a:ext cx="3934732" cy="25289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49" y="3717560"/>
            <a:ext cx="3878705" cy="258580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文本框 221"/>
          <p:cNvSpPr txBox="1"/>
          <p:nvPr>
            <p:custDataLst>
              <p:tags r:id="rId2"/>
            </p:custDataLst>
          </p:nvPr>
        </p:nvSpPr>
        <p:spPr>
          <a:xfrm>
            <a:off x="174625" y="118745"/>
            <a:ext cx="3419475" cy="88328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altLang="en-US" sz="3200" b="1" smtClean="0">
                <a:latin typeface="+mj-lt"/>
                <a:ea typeface="+mj-ea"/>
                <a:cs typeface="+mj-cs"/>
              </a:rPr>
              <a:t>参观活动内容</a:t>
            </a:r>
          </a:p>
        </p:txBody>
      </p:sp>
      <p:grpSp>
        <p:nvGrpSpPr>
          <p:cNvPr id="3" name="组合 2"/>
          <p:cNvGrpSpPr/>
          <p:nvPr>
            <p:custDataLst>
              <p:tags r:id="rId3"/>
            </p:custDataLst>
          </p:nvPr>
        </p:nvGrpSpPr>
        <p:grpSpPr>
          <a:xfrm>
            <a:off x="6472581" y="-13268"/>
            <a:ext cx="5782919" cy="4491535"/>
            <a:chOff x="6472581" y="-13268"/>
            <a:chExt cx="5782919" cy="4491535"/>
          </a:xfrm>
        </p:grpSpPr>
        <p:cxnSp>
          <p:nvCxnSpPr>
            <p:cNvPr id="46" name="直接连接符 45"/>
            <p:cNvCxnSpPr/>
            <p:nvPr>
              <p:custDataLst>
                <p:tags r:id="rId128"/>
              </p:custDataLst>
            </p:nvPr>
          </p:nvCxnSpPr>
          <p:spPr>
            <a:xfrm>
              <a:off x="6472581" y="0"/>
              <a:ext cx="840176" cy="34801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>
              <p:custDataLst>
                <p:tags r:id="rId129"/>
              </p:custDataLst>
            </p:nvPr>
          </p:nvCxnSpPr>
          <p:spPr>
            <a:xfrm rot="706330" flipV="1">
              <a:off x="7381787" y="3582237"/>
              <a:ext cx="2081302" cy="1289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>
              <p:custDataLst>
                <p:tags r:id="rId130"/>
              </p:custDataLst>
            </p:nvPr>
          </p:nvCxnSpPr>
          <p:spPr>
            <a:xfrm>
              <a:off x="6965590" y="2284"/>
              <a:ext cx="1172614" cy="1287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>
              <p:custDataLst>
                <p:tags r:id="rId131"/>
              </p:custDataLst>
            </p:nvPr>
          </p:nvCxnSpPr>
          <p:spPr>
            <a:xfrm rot="706330" flipH="1">
              <a:off x="6852521" y="1157392"/>
              <a:ext cx="1264198" cy="4030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>
              <p:custDataLst>
                <p:tags r:id="rId132"/>
              </p:custDataLst>
            </p:nvPr>
          </p:nvCxnSpPr>
          <p:spPr>
            <a:xfrm rot="706330">
              <a:off x="6621561" y="1726726"/>
              <a:ext cx="3037160" cy="17735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>
              <p:custDataLst>
                <p:tags r:id="rId133"/>
              </p:custDataLst>
            </p:nvPr>
          </p:nvCxnSpPr>
          <p:spPr>
            <a:xfrm rot="706330" flipH="1">
              <a:off x="7612748" y="1239357"/>
              <a:ext cx="308341" cy="23056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>
              <p:custDataLst>
                <p:tags r:id="rId134"/>
              </p:custDataLst>
            </p:nvPr>
          </p:nvCxnSpPr>
          <p:spPr>
            <a:xfrm rot="706330">
              <a:off x="8073348" y="1355505"/>
              <a:ext cx="616683" cy="644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35"/>
              </p:custDataLst>
            </p:nvPr>
          </p:nvCxnSpPr>
          <p:spPr>
            <a:xfrm rot="706330" flipH="1">
              <a:off x="8406281" y="2036328"/>
              <a:ext cx="138754" cy="7900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>
              <p:custDataLst>
                <p:tags r:id="rId136"/>
              </p:custDataLst>
            </p:nvPr>
          </p:nvCxnSpPr>
          <p:spPr>
            <a:xfrm rot="706330" flipH="1">
              <a:off x="7467751" y="2710214"/>
              <a:ext cx="786269" cy="870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>
              <p:custDataLst>
                <p:tags r:id="rId137"/>
              </p:custDataLst>
            </p:nvPr>
          </p:nvCxnSpPr>
          <p:spPr>
            <a:xfrm rot="706330" flipV="1">
              <a:off x="7428564" y="3107739"/>
              <a:ext cx="1372118" cy="5320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>
              <p:custDataLst>
                <p:tags r:id="rId138"/>
              </p:custDataLst>
            </p:nvPr>
          </p:nvCxnSpPr>
          <p:spPr>
            <a:xfrm flipH="1">
              <a:off x="8138314" y="-3360"/>
              <a:ext cx="534542" cy="1300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>
              <p:custDataLst>
                <p:tags r:id="rId139"/>
              </p:custDataLst>
            </p:nvPr>
          </p:nvCxnSpPr>
          <p:spPr>
            <a:xfrm>
              <a:off x="8511068" y="-3360"/>
              <a:ext cx="382652" cy="1264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>
              <p:custDataLst>
                <p:tags r:id="rId140"/>
              </p:custDataLst>
            </p:nvPr>
          </p:nvCxnSpPr>
          <p:spPr>
            <a:xfrm rot="706330">
              <a:off x="8472752" y="2184285"/>
              <a:ext cx="1140862" cy="15155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>
              <p:custDataLst>
                <p:tags r:id="rId141"/>
              </p:custDataLst>
            </p:nvPr>
          </p:nvCxnSpPr>
          <p:spPr>
            <a:xfrm rot="706330" flipH="1">
              <a:off x="8714883" y="1243665"/>
              <a:ext cx="100211" cy="8545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>
              <p:custDataLst>
                <p:tags r:id="rId142"/>
              </p:custDataLst>
            </p:nvPr>
          </p:nvCxnSpPr>
          <p:spPr>
            <a:xfrm>
              <a:off x="8257429" y="0"/>
              <a:ext cx="1612484" cy="11470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>
              <p:custDataLst>
                <p:tags r:id="rId143"/>
              </p:custDataLst>
            </p:nvPr>
          </p:nvCxnSpPr>
          <p:spPr>
            <a:xfrm rot="706330" flipV="1">
              <a:off x="8915534" y="1065212"/>
              <a:ext cx="948148" cy="316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>
              <p:custDataLst>
                <p:tags r:id="rId144"/>
              </p:custDataLst>
            </p:nvPr>
          </p:nvCxnSpPr>
          <p:spPr>
            <a:xfrm rot="706330">
              <a:off x="8751159" y="1400479"/>
              <a:ext cx="1287324" cy="13321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>
              <p:custDataLst>
                <p:tags r:id="rId145"/>
              </p:custDataLst>
            </p:nvPr>
          </p:nvCxnSpPr>
          <p:spPr>
            <a:xfrm>
              <a:off x="9857545" y="-13268"/>
              <a:ext cx="45121" cy="28708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>
              <p:custDataLst>
                <p:tags r:id="rId146"/>
              </p:custDataLst>
            </p:nvPr>
          </p:nvCxnSpPr>
          <p:spPr>
            <a:xfrm rot="706330">
              <a:off x="8570025" y="2221368"/>
              <a:ext cx="1387535" cy="491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>
              <p:custDataLst>
                <p:tags r:id="rId147"/>
              </p:custDataLst>
            </p:nvPr>
          </p:nvCxnSpPr>
          <p:spPr>
            <a:xfrm rot="706330" flipH="1">
              <a:off x="9550893" y="2820538"/>
              <a:ext cx="262090" cy="1023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>
              <p:custDataLst>
                <p:tags r:id="rId148"/>
              </p:custDataLst>
            </p:nvPr>
          </p:nvCxnSpPr>
          <p:spPr>
            <a:xfrm rot="706330" flipV="1">
              <a:off x="10016704" y="1777793"/>
              <a:ext cx="555014" cy="1152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>
              <p:custDataLst>
                <p:tags r:id="rId149"/>
              </p:custDataLst>
            </p:nvPr>
          </p:nvCxnSpPr>
          <p:spPr>
            <a:xfrm rot="706330">
              <a:off x="9840366" y="1278766"/>
              <a:ext cx="909608" cy="4816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>
              <p:custDataLst>
                <p:tags r:id="rId150"/>
              </p:custDataLst>
            </p:nvPr>
          </p:nvCxnSpPr>
          <p:spPr>
            <a:xfrm flipH="1">
              <a:off x="9882192" y="-3360"/>
              <a:ext cx="1360820" cy="11752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>
              <p:custDataLst>
                <p:tags r:id="rId151"/>
              </p:custDataLst>
            </p:nvPr>
          </p:nvCxnSpPr>
          <p:spPr>
            <a:xfrm rot="706330">
              <a:off x="10599849" y="1237711"/>
              <a:ext cx="154172" cy="6046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>
              <p:custDataLst>
                <p:tags r:id="rId152"/>
              </p:custDataLst>
            </p:nvPr>
          </p:nvCxnSpPr>
          <p:spPr>
            <a:xfrm rot="706330" flipV="1">
              <a:off x="10698928" y="837254"/>
              <a:ext cx="154172" cy="4111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>
              <p:custDataLst>
                <p:tags r:id="rId153"/>
              </p:custDataLst>
            </p:nvPr>
          </p:nvCxnSpPr>
          <p:spPr>
            <a:xfrm rot="706330">
              <a:off x="9409975" y="4025307"/>
              <a:ext cx="2081302" cy="2247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>
              <p:custDataLst>
                <p:tags r:id="rId154"/>
              </p:custDataLst>
            </p:nvPr>
          </p:nvCxnSpPr>
          <p:spPr>
            <a:xfrm rot="706330" flipV="1">
              <a:off x="9488638" y="3452064"/>
              <a:ext cx="1433787" cy="5119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>
              <p:custDataLst>
                <p:tags r:id="rId155"/>
              </p:custDataLst>
            </p:nvPr>
          </p:nvCxnSpPr>
          <p:spPr>
            <a:xfrm rot="706330">
              <a:off x="10871677" y="3670990"/>
              <a:ext cx="655224" cy="7295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>
              <p:custDataLst>
                <p:tags r:id="rId156"/>
              </p:custDataLst>
            </p:nvPr>
          </p:nvCxnSpPr>
          <p:spPr>
            <a:xfrm rot="706330">
              <a:off x="9847919" y="2978058"/>
              <a:ext cx="1163988" cy="5119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>
              <p:custDataLst>
                <p:tags r:id="rId157"/>
              </p:custDataLst>
            </p:nvPr>
          </p:nvCxnSpPr>
          <p:spPr>
            <a:xfrm rot="706330" flipV="1">
              <a:off x="9944058" y="2500614"/>
              <a:ext cx="1387535" cy="5260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>
              <p:custDataLst>
                <p:tags r:id="rId158"/>
              </p:custDataLst>
            </p:nvPr>
          </p:nvCxnSpPr>
          <p:spPr>
            <a:xfrm rot="706330" flipH="1">
              <a:off x="11047937" y="2619630"/>
              <a:ext cx="223547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>
              <p:custDataLst>
                <p:tags r:id="rId159"/>
              </p:custDataLst>
            </p:nvPr>
          </p:nvCxnSpPr>
          <p:spPr>
            <a:xfrm rot="706330">
              <a:off x="11253069" y="2689119"/>
              <a:ext cx="450949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>
              <p:custDataLst>
                <p:tags r:id="rId160"/>
              </p:custDataLst>
            </p:nvPr>
          </p:nvCxnSpPr>
          <p:spPr>
            <a:xfrm rot="706330">
              <a:off x="10951076" y="3673327"/>
              <a:ext cx="655224" cy="70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>
              <p:custDataLst>
                <p:tags r:id="rId161"/>
              </p:custDataLst>
            </p:nvPr>
          </p:nvCxnSpPr>
          <p:spPr>
            <a:xfrm rot="706330" flipH="1">
              <a:off x="11519241" y="3741639"/>
              <a:ext cx="7708" cy="736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>
              <p:custDataLst>
                <p:tags r:id="rId162"/>
              </p:custDataLst>
            </p:nvPr>
          </p:nvCxnSpPr>
          <p:spPr>
            <a:xfrm>
              <a:off x="11361425" y="2676752"/>
              <a:ext cx="807564" cy="99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>
              <p:custDataLst>
                <p:tags r:id="rId163"/>
              </p:custDataLst>
            </p:nvPr>
          </p:nvCxnSpPr>
          <p:spPr>
            <a:xfrm rot="706330">
              <a:off x="10634566" y="1932922"/>
              <a:ext cx="793978" cy="633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>
              <p:custDataLst>
                <p:tags r:id="rId164"/>
              </p:custDataLst>
            </p:nvPr>
          </p:nvCxnSpPr>
          <p:spPr>
            <a:xfrm rot="706330">
              <a:off x="10650971" y="1394484"/>
              <a:ext cx="1541706" cy="85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>
              <p:custDataLst>
                <p:tags r:id="rId165"/>
              </p:custDataLst>
            </p:nvPr>
          </p:nvCxnSpPr>
          <p:spPr>
            <a:xfrm rot="706330" flipV="1">
              <a:off x="10736916" y="1496455"/>
              <a:ext cx="1395245" cy="5048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>
              <p:custDataLst>
                <p:tags r:id="rId166"/>
              </p:custDataLst>
            </p:nvPr>
          </p:nvCxnSpPr>
          <p:spPr>
            <a:xfrm rot="706330">
              <a:off x="10837129" y="991799"/>
              <a:ext cx="1418371" cy="510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>
              <p:custDataLst>
                <p:tags r:id="rId167"/>
              </p:custDataLst>
            </p:nvPr>
          </p:nvCxnSpPr>
          <p:spPr>
            <a:xfrm rot="706330" flipH="1">
              <a:off x="11490540" y="1570654"/>
              <a:ext cx="570434" cy="1159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椭圆 85"/>
            <p:cNvSpPr/>
            <p:nvPr>
              <p:custDataLst>
                <p:tags r:id="rId168"/>
              </p:custDataLst>
            </p:nvPr>
          </p:nvSpPr>
          <p:spPr>
            <a:xfrm>
              <a:off x="7329378" y="344673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>
              <p:custDataLst>
                <p:tags r:id="rId169"/>
              </p:custDataLst>
            </p:nvPr>
          </p:nvSpPr>
          <p:spPr>
            <a:xfrm>
              <a:off x="8093011" y="126519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>
              <p:custDataLst>
                <p:tags r:id="rId170"/>
              </p:custDataLst>
            </p:nvPr>
          </p:nvSpPr>
          <p:spPr>
            <a:xfrm>
              <a:off x="8581318" y="201536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>
              <p:custDataLst>
                <p:tags r:id="rId171"/>
              </p:custDataLst>
            </p:nvPr>
          </p:nvSpPr>
          <p:spPr>
            <a:xfrm>
              <a:off x="9834389" y="1098978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>
              <p:custDataLst>
                <p:tags r:id="rId172"/>
              </p:custDataLst>
            </p:nvPr>
          </p:nvSpPr>
          <p:spPr>
            <a:xfrm>
              <a:off x="9857545" y="277924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>
              <p:custDataLst>
                <p:tags r:id="rId173"/>
              </p:custDataLst>
            </p:nvPr>
          </p:nvSpPr>
          <p:spPr>
            <a:xfrm>
              <a:off x="9425151" y="373358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>
              <p:custDataLst>
                <p:tags r:id="rId174"/>
              </p:custDataLst>
            </p:nvPr>
          </p:nvSpPr>
          <p:spPr>
            <a:xfrm>
              <a:off x="10906015" y="3542651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>
              <p:custDataLst>
                <p:tags r:id="rId175"/>
              </p:custDataLst>
            </p:nvPr>
          </p:nvSpPr>
          <p:spPr>
            <a:xfrm>
              <a:off x="10623484" y="180303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>
              <p:custDataLst>
                <p:tags r:id="rId176"/>
              </p:custDataLst>
            </p:nvPr>
          </p:nvSpPr>
          <p:spPr>
            <a:xfrm>
              <a:off x="6783370" y="137670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>
              <p:custDataLst>
                <p:tags r:id="rId177"/>
              </p:custDataLst>
            </p:nvPr>
          </p:nvSpPr>
          <p:spPr>
            <a:xfrm>
              <a:off x="8841198" y="121591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>
              <p:custDataLst>
                <p:tags r:id="rId178"/>
              </p:custDataLst>
            </p:nvPr>
          </p:nvSpPr>
          <p:spPr>
            <a:xfrm>
              <a:off x="8523041" y="19035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87069" y="1049020"/>
            <a:ext cx="1054082" cy="1337310"/>
            <a:chOff x="1126711" y="884532"/>
            <a:chExt cx="834477" cy="609413"/>
          </a:xfrm>
        </p:grpSpPr>
        <p:sp>
          <p:nvSpPr>
            <p:cNvPr id="142" name="文本框 141"/>
            <p:cNvSpPr txBox="1"/>
            <p:nvPr>
              <p:custDataLst>
                <p:tags r:id="rId88"/>
              </p:custDataLst>
            </p:nvPr>
          </p:nvSpPr>
          <p:spPr>
            <a:xfrm>
              <a:off x="1438872" y="1079372"/>
              <a:ext cx="400580" cy="166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/>
                <a:t>1</a:t>
              </a:r>
              <a:endParaRPr lang="zh-CN" altLang="en-US" b="1" dirty="0"/>
            </a:p>
          </p:txBody>
        </p:sp>
        <p:grpSp>
          <p:nvGrpSpPr>
            <p:cNvPr id="90" name="组合 89"/>
            <p:cNvGrpSpPr/>
            <p:nvPr/>
          </p:nvGrpSpPr>
          <p:grpSpPr>
            <a:xfrm rot="1803858">
              <a:off x="1126711" y="884532"/>
              <a:ext cx="834477" cy="609413"/>
              <a:chOff x="6143021" y="-463778"/>
              <a:chExt cx="7177967" cy="5012462"/>
            </a:xfrm>
          </p:grpSpPr>
          <p:cxnSp>
            <p:nvCxnSpPr>
              <p:cNvPr id="92" name="直接连接符 91"/>
              <p:cNvCxnSpPr/>
              <p:nvPr>
                <p:custDataLst>
                  <p:tags r:id="rId89"/>
                </p:custDataLst>
              </p:nvPr>
            </p:nvCxnSpPr>
            <p:spPr>
              <a:xfrm rot="706330" flipV="1">
                <a:off x="7111594" y="3457085"/>
                <a:ext cx="2651700" cy="1571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>
                <p:custDataLst>
                  <p:tags r:id="rId90"/>
                </p:custDataLst>
              </p:nvPr>
            </p:nvCxnSpPr>
            <p:spPr>
              <a:xfrm rot="706330" flipH="1">
                <a:off x="6437278" y="502987"/>
                <a:ext cx="1610662" cy="4910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>
                <p:custDataLst>
                  <p:tags r:id="rId91"/>
                </p:custDataLst>
              </p:nvPr>
            </p:nvCxnSpPr>
            <p:spPr>
              <a:xfrm rot="706330">
                <a:off x="6143021" y="1196585"/>
                <a:ext cx="3869519" cy="21606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>
                <p:custDataLst>
                  <p:tags r:id="rId92"/>
                </p:custDataLst>
              </p:nvPr>
            </p:nvCxnSpPr>
            <p:spPr>
              <a:xfrm rot="706330" flipH="1">
                <a:off x="7405851" y="602842"/>
                <a:ext cx="392844" cy="28088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/>
              <p:cNvCxnSpPr/>
              <p:nvPr>
                <p:custDataLst>
                  <p:tags r:id="rId93"/>
                </p:custDataLst>
              </p:nvPr>
            </p:nvCxnSpPr>
            <p:spPr>
              <a:xfrm rot="706330">
                <a:off x="7992683" y="744341"/>
                <a:ext cx="785690" cy="7856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/>
              <p:nvPr>
                <p:custDataLst>
                  <p:tags r:id="rId94"/>
                </p:custDataLst>
              </p:nvPr>
            </p:nvCxnSpPr>
            <p:spPr>
              <a:xfrm rot="706330" flipH="1">
                <a:off x="8416858" y="1573762"/>
                <a:ext cx="176781" cy="96246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>
                <p:custDataLst>
                  <p:tags r:id="rId95"/>
                </p:custDataLst>
              </p:nvPr>
            </p:nvCxnSpPr>
            <p:spPr>
              <a:xfrm rot="706330" flipH="1">
                <a:off x="7221117" y="2394732"/>
                <a:ext cx="1001753" cy="10606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/>
              <p:cNvCxnSpPr/>
              <p:nvPr>
                <p:custDataLst>
                  <p:tags r:id="rId96"/>
                </p:custDataLst>
              </p:nvPr>
            </p:nvCxnSpPr>
            <p:spPr>
              <a:xfrm rot="706330" flipV="1">
                <a:off x="7171190" y="2879021"/>
                <a:ext cx="1748158" cy="6481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/>
              <p:cNvCxnSpPr/>
              <p:nvPr>
                <p:custDataLst>
                  <p:tags r:id="rId97"/>
                </p:custDataLst>
              </p:nvPr>
            </p:nvCxnSpPr>
            <p:spPr>
              <a:xfrm rot="14831886" flipH="1" flipV="1">
                <a:off x="8137169" y="-296318"/>
                <a:ext cx="583201" cy="102294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>
                <p:custDataLst>
                  <p:tags r:id="rId98"/>
                </p:custDataLst>
              </p:nvPr>
            </p:nvCxnSpPr>
            <p:spPr>
              <a:xfrm rot="14831886" flipH="1" flipV="1">
                <a:off x="8449295" y="127049"/>
                <a:ext cx="915047" cy="11795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>
                <p:custDataLst>
                  <p:tags r:id="rId99"/>
                </p:custDataLst>
              </p:nvPr>
            </p:nvCxnSpPr>
            <p:spPr>
              <a:xfrm rot="706330">
                <a:off x="8501547" y="1754012"/>
                <a:ext cx="1453525" cy="184637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>
                <p:custDataLst>
                  <p:tags r:id="rId100"/>
                </p:custDataLst>
              </p:nvPr>
            </p:nvCxnSpPr>
            <p:spPr>
              <a:xfrm rot="706330" flipH="1">
                <a:off x="8810036" y="608090"/>
                <a:ext cx="127675" cy="104103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连接符 104"/>
              <p:cNvCxnSpPr/>
              <p:nvPr>
                <p:custDataLst>
                  <p:tags r:id="rId101"/>
                </p:custDataLst>
              </p:nvPr>
            </p:nvCxnSpPr>
            <p:spPr>
              <a:xfrm rot="14831886" flipH="1">
                <a:off x="8945571" y="-399261"/>
                <a:ext cx="1199335" cy="107030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>
                <p:custDataLst>
                  <p:tags r:id="rId102"/>
                </p:custDataLst>
              </p:nvPr>
            </p:nvCxnSpPr>
            <p:spPr>
              <a:xfrm rot="706330" flipV="1">
                <a:off x="9065677" y="390688"/>
                <a:ext cx="1207996" cy="38548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>
                <p:custDataLst>
                  <p:tags r:id="rId103"/>
                </p:custDataLst>
              </p:nvPr>
            </p:nvCxnSpPr>
            <p:spPr>
              <a:xfrm rot="706330">
                <a:off x="10243966" y="650852"/>
                <a:ext cx="1158893" cy="58681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>
                <p:custDataLst>
                  <p:tags r:id="rId104"/>
                </p:custDataLst>
              </p:nvPr>
            </p:nvCxnSpPr>
            <p:spPr>
              <a:xfrm rot="14831886" flipV="1">
                <a:off x="10877664" y="-339840"/>
                <a:ext cx="129868" cy="134300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/>
              <p:cNvCxnSpPr/>
              <p:nvPr>
                <p:custDataLst>
                  <p:tags r:id="rId105"/>
                </p:custDataLst>
              </p:nvPr>
            </p:nvCxnSpPr>
            <p:spPr>
              <a:xfrm rot="706330">
                <a:off x="11211592" y="600837"/>
                <a:ext cx="196424" cy="7365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接连接符 114"/>
              <p:cNvCxnSpPr/>
              <p:nvPr>
                <p:custDataLst>
                  <p:tags r:id="rId106"/>
                </p:custDataLst>
              </p:nvPr>
            </p:nvCxnSpPr>
            <p:spPr>
              <a:xfrm rot="706330" flipV="1">
                <a:off x="11337825" y="112975"/>
                <a:ext cx="196424" cy="50087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接连接符 115"/>
              <p:cNvCxnSpPr/>
              <p:nvPr>
                <p:custDataLst>
                  <p:tags r:id="rId107"/>
                </p:custDataLst>
              </p:nvPr>
            </p:nvCxnSpPr>
            <p:spPr>
              <a:xfrm rot="706330">
                <a:off x="9695623" y="3996860"/>
                <a:ext cx="2651700" cy="273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接连接符 116"/>
              <p:cNvCxnSpPr/>
              <p:nvPr>
                <p:custDataLst>
                  <p:tags r:id="rId108"/>
                </p:custDataLst>
              </p:nvPr>
            </p:nvCxnSpPr>
            <p:spPr>
              <a:xfrm rot="706330" flipV="1">
                <a:off x="9795844" y="3298499"/>
                <a:ext cx="1826728" cy="62364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>
                <p:custDataLst>
                  <p:tags r:id="rId109"/>
                </p:custDataLst>
              </p:nvPr>
            </p:nvCxnSpPr>
            <p:spPr>
              <a:xfrm rot="706330">
                <a:off x="11557917" y="3565209"/>
                <a:ext cx="834793" cy="88881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接连接符 120"/>
              <p:cNvCxnSpPr/>
              <p:nvPr>
                <p:custDataLst>
                  <p:tags r:id="rId110"/>
                </p:custDataLst>
              </p:nvPr>
            </p:nvCxnSpPr>
            <p:spPr>
              <a:xfrm rot="706330" flipH="1">
                <a:off x="11782482" y="2284377"/>
                <a:ext cx="284812" cy="123868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/>
              <p:cNvCxnSpPr/>
              <p:nvPr>
                <p:custDataLst>
                  <p:tags r:id="rId111"/>
                </p:custDataLst>
              </p:nvPr>
            </p:nvCxnSpPr>
            <p:spPr>
              <a:xfrm rot="706330">
                <a:off x="12043833" y="2369033"/>
                <a:ext cx="574535" cy="123868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接连接符 122"/>
              <p:cNvCxnSpPr/>
              <p:nvPr>
                <p:custDataLst>
                  <p:tags r:id="rId112"/>
                </p:custDataLst>
              </p:nvPr>
            </p:nvCxnSpPr>
            <p:spPr>
              <a:xfrm rot="706330">
                <a:off x="11659076" y="3568056"/>
                <a:ext cx="834793" cy="859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接连接符 123"/>
              <p:cNvCxnSpPr/>
              <p:nvPr>
                <p:custDataLst>
                  <p:tags r:id="rId113"/>
                </p:custDataLst>
              </p:nvPr>
            </p:nvCxnSpPr>
            <p:spPr>
              <a:xfrm rot="706330" flipH="1">
                <a:off x="12382951" y="3651278"/>
                <a:ext cx="9821" cy="89740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/>
              <p:cNvCxnSpPr/>
              <p:nvPr>
                <p:custDataLst>
                  <p:tags r:id="rId114"/>
                </p:custDataLst>
              </p:nvPr>
            </p:nvCxnSpPr>
            <p:spPr>
              <a:xfrm rot="706330">
                <a:off x="11255823" y="1447786"/>
                <a:ext cx="1011574" cy="7721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>
                <p:custDataLst>
                  <p:tags r:id="rId115"/>
                </p:custDataLst>
              </p:nvPr>
            </p:nvCxnSpPr>
            <p:spPr>
              <a:xfrm rot="706330">
                <a:off x="11276725" y="791827"/>
                <a:ext cx="1964223" cy="1043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>
                <p:custDataLst>
                  <p:tags r:id="rId116"/>
                </p:custDataLst>
              </p:nvPr>
            </p:nvCxnSpPr>
            <p:spPr>
              <a:xfrm rot="706330" flipV="1">
                <a:off x="11386224" y="916055"/>
                <a:ext cx="1777623" cy="61504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>
                <p:custDataLst>
                  <p:tags r:id="rId117"/>
                </p:custDataLst>
              </p:nvPr>
            </p:nvCxnSpPr>
            <p:spPr>
              <a:xfrm rot="706330">
                <a:off x="11513901" y="301252"/>
                <a:ext cx="1807087" cy="62241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>
                <p:custDataLst>
                  <p:tags r:id="rId118"/>
                </p:custDataLst>
              </p:nvPr>
            </p:nvCxnSpPr>
            <p:spPr>
              <a:xfrm rot="706330" flipH="1">
                <a:off x="12346384" y="1006449"/>
                <a:ext cx="726766" cy="141301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椭圆 130"/>
              <p:cNvSpPr/>
              <p:nvPr>
                <p:custDataLst>
                  <p:tags r:id="rId119"/>
                </p:custDataLst>
              </p:nvPr>
            </p:nvSpPr>
            <p:spPr>
              <a:xfrm>
                <a:off x="7044822" y="3292010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椭圆 131"/>
              <p:cNvSpPr/>
              <p:nvPr>
                <p:custDataLst>
                  <p:tags r:id="rId120"/>
                </p:custDataLst>
              </p:nvPr>
            </p:nvSpPr>
            <p:spPr>
              <a:xfrm>
                <a:off x="8017735" y="634313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椭圆 132"/>
              <p:cNvSpPr/>
              <p:nvPr>
                <p:custDataLst>
                  <p:tags r:id="rId121"/>
                </p:custDataLst>
              </p:nvPr>
            </p:nvSpPr>
            <p:spPr>
              <a:xfrm>
                <a:off x="8639866" y="1548222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椭圆 133"/>
              <p:cNvSpPr/>
              <p:nvPr>
                <p:custDataLst>
                  <p:tags r:id="rId122"/>
                </p:custDataLst>
              </p:nvPr>
            </p:nvSpPr>
            <p:spPr>
              <a:xfrm>
                <a:off x="10236352" y="431823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椭圆 135"/>
              <p:cNvSpPr/>
              <p:nvPr>
                <p:custDataLst>
                  <p:tags r:id="rId123"/>
                </p:custDataLst>
              </p:nvPr>
            </p:nvSpPr>
            <p:spPr>
              <a:xfrm>
                <a:off x="9714959" y="3641464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椭圆 136"/>
              <p:cNvSpPr/>
              <p:nvPr>
                <p:custDataLst>
                  <p:tags r:id="rId124"/>
                </p:custDataLst>
              </p:nvPr>
            </p:nvSpPr>
            <p:spPr>
              <a:xfrm>
                <a:off x="11601665" y="3408858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椭圆 137"/>
              <p:cNvSpPr/>
              <p:nvPr>
                <p:custDataLst>
                  <p:tags r:id="rId125"/>
                </p:custDataLst>
              </p:nvPr>
            </p:nvSpPr>
            <p:spPr>
              <a:xfrm>
                <a:off x="11241704" y="1289544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椭圆 138"/>
              <p:cNvSpPr/>
              <p:nvPr>
                <p:custDataLst>
                  <p:tags r:id="rId126"/>
                </p:custDataLst>
              </p:nvPr>
            </p:nvSpPr>
            <p:spPr>
              <a:xfrm>
                <a:off x="6349175" y="770170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椭圆 139"/>
              <p:cNvSpPr/>
              <p:nvPr>
                <p:custDataLst>
                  <p:tags r:id="rId127"/>
                </p:custDataLst>
              </p:nvPr>
            </p:nvSpPr>
            <p:spPr>
              <a:xfrm>
                <a:off x="8970968" y="574277"/>
                <a:ext cx="130629" cy="13062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54" name="组合 353"/>
          <p:cNvGrpSpPr/>
          <p:nvPr>
            <p:custDataLst>
              <p:tags r:id="rId4"/>
            </p:custDataLst>
          </p:nvPr>
        </p:nvGrpSpPr>
        <p:grpSpPr>
          <a:xfrm>
            <a:off x="238760" y="1691693"/>
            <a:ext cx="6577437" cy="2637083"/>
            <a:chOff x="754656" y="-39890"/>
            <a:chExt cx="5453264" cy="1433919"/>
          </a:xfrm>
        </p:grpSpPr>
        <p:grpSp>
          <p:nvGrpSpPr>
            <p:cNvPr id="355" name="组合 354"/>
            <p:cNvGrpSpPr/>
            <p:nvPr/>
          </p:nvGrpSpPr>
          <p:grpSpPr>
            <a:xfrm>
              <a:off x="754656" y="784616"/>
              <a:ext cx="1233364" cy="609413"/>
              <a:chOff x="754656" y="784616"/>
              <a:chExt cx="1233364" cy="609413"/>
            </a:xfrm>
          </p:grpSpPr>
          <p:sp>
            <p:nvSpPr>
              <p:cNvPr id="357" name="文本框 356"/>
              <p:cNvSpPr txBox="1"/>
              <p:nvPr>
                <p:custDataLst>
                  <p:tags r:id="rId48"/>
                </p:custDataLst>
              </p:nvPr>
            </p:nvSpPr>
            <p:spPr>
              <a:xfrm>
                <a:off x="1438872" y="1079372"/>
                <a:ext cx="400580" cy="1988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/>
                  <a:t>2</a:t>
                </a:r>
                <a:endParaRPr lang="zh-CN" altLang="en-US" b="1" dirty="0"/>
              </a:p>
            </p:txBody>
          </p:sp>
          <p:grpSp>
            <p:nvGrpSpPr>
              <p:cNvPr id="358" name="组合 357"/>
              <p:cNvGrpSpPr/>
              <p:nvPr/>
            </p:nvGrpSpPr>
            <p:grpSpPr>
              <a:xfrm rot="1803858">
                <a:off x="754656" y="784616"/>
                <a:ext cx="1233364" cy="609413"/>
                <a:chOff x="2711891" y="-463778"/>
                <a:chExt cx="10609097" cy="5012462"/>
              </a:xfrm>
            </p:grpSpPr>
            <p:cxnSp>
              <p:nvCxnSpPr>
                <p:cNvPr id="359" name="直接连接符 358"/>
                <p:cNvCxnSpPr/>
                <p:nvPr>
                  <p:custDataLst>
                    <p:tags r:id="rId49"/>
                  </p:custDataLst>
                </p:nvPr>
              </p:nvCxnSpPr>
              <p:spPr>
                <a:xfrm rot="706330" flipV="1">
                  <a:off x="7111594" y="3457085"/>
                  <a:ext cx="2651700" cy="15714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直接连接符 359"/>
                <p:cNvCxnSpPr/>
                <p:nvPr>
                  <p:custDataLst>
                    <p:tags r:id="rId50"/>
                  </p:custDataLst>
                </p:nvPr>
              </p:nvCxnSpPr>
              <p:spPr>
                <a:xfrm rot="706330" flipH="1">
                  <a:off x="6437278" y="502987"/>
                  <a:ext cx="1610662" cy="4910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直接连接符 360"/>
                <p:cNvCxnSpPr/>
                <p:nvPr>
                  <p:custDataLst>
                    <p:tags r:id="rId51"/>
                  </p:custDataLst>
                </p:nvPr>
              </p:nvCxnSpPr>
              <p:spPr>
                <a:xfrm rot="706330">
                  <a:off x="6143021" y="1196585"/>
                  <a:ext cx="3869519" cy="21606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2" name="直接连接符 361"/>
                <p:cNvCxnSpPr/>
                <p:nvPr>
                  <p:custDataLst>
                    <p:tags r:id="rId52"/>
                  </p:custDataLst>
                </p:nvPr>
              </p:nvCxnSpPr>
              <p:spPr>
                <a:xfrm rot="706330" flipH="1">
                  <a:off x="7405851" y="602842"/>
                  <a:ext cx="392844" cy="280884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3" name="直接连接符 362"/>
                <p:cNvCxnSpPr/>
                <p:nvPr>
                  <p:custDataLst>
                    <p:tags r:id="rId53"/>
                  </p:custDataLst>
                </p:nvPr>
              </p:nvCxnSpPr>
              <p:spPr>
                <a:xfrm rot="706330">
                  <a:off x="7992683" y="744341"/>
                  <a:ext cx="785690" cy="78569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4" name="直接连接符 363"/>
                <p:cNvCxnSpPr/>
                <p:nvPr>
                  <p:custDataLst>
                    <p:tags r:id="rId54"/>
                  </p:custDataLst>
                </p:nvPr>
              </p:nvCxnSpPr>
              <p:spPr>
                <a:xfrm rot="706330" flipH="1">
                  <a:off x="8416858" y="1573762"/>
                  <a:ext cx="176781" cy="96246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5" name="直接连接符 364"/>
                <p:cNvCxnSpPr/>
                <p:nvPr>
                  <p:custDataLst>
                    <p:tags r:id="rId55"/>
                  </p:custDataLst>
                </p:nvPr>
              </p:nvCxnSpPr>
              <p:spPr>
                <a:xfrm rot="706330" flipH="1">
                  <a:off x="7221117" y="2394732"/>
                  <a:ext cx="1001753" cy="10606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直接连接符 365"/>
                <p:cNvCxnSpPr/>
                <p:nvPr>
                  <p:custDataLst>
                    <p:tags r:id="rId56"/>
                  </p:custDataLst>
                </p:nvPr>
              </p:nvCxnSpPr>
              <p:spPr>
                <a:xfrm rot="706330" flipV="1">
                  <a:off x="7171190" y="2879021"/>
                  <a:ext cx="1748158" cy="6481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7" name="直接连接符 366"/>
                <p:cNvCxnSpPr/>
                <p:nvPr>
                  <p:custDataLst>
                    <p:tags r:id="rId57"/>
                  </p:custDataLst>
                </p:nvPr>
              </p:nvCxnSpPr>
              <p:spPr>
                <a:xfrm rot="14831886" flipH="1" flipV="1">
                  <a:off x="8137169" y="-296318"/>
                  <a:ext cx="583201" cy="102294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8" name="直接连接符 367"/>
                <p:cNvCxnSpPr/>
                <p:nvPr>
                  <p:custDataLst>
                    <p:tags r:id="rId58"/>
                  </p:custDataLst>
                </p:nvPr>
              </p:nvCxnSpPr>
              <p:spPr>
                <a:xfrm rot="14831886" flipH="1" flipV="1">
                  <a:off x="8449295" y="127049"/>
                  <a:ext cx="915047" cy="1179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9" name="直接连接符 368"/>
                <p:cNvCxnSpPr/>
                <p:nvPr>
                  <p:custDataLst>
                    <p:tags r:id="rId59"/>
                  </p:custDataLst>
                </p:nvPr>
              </p:nvCxnSpPr>
              <p:spPr>
                <a:xfrm rot="706330">
                  <a:off x="8501547" y="1754012"/>
                  <a:ext cx="1453525" cy="184637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0" name="直接连接符 369"/>
                <p:cNvCxnSpPr/>
                <p:nvPr>
                  <p:custDataLst>
                    <p:tags r:id="rId60"/>
                  </p:custDataLst>
                </p:nvPr>
              </p:nvCxnSpPr>
              <p:spPr>
                <a:xfrm rot="706330" flipH="1">
                  <a:off x="8810036" y="608090"/>
                  <a:ext cx="127675" cy="104103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" name="直接连接符 370"/>
                <p:cNvCxnSpPr/>
                <p:nvPr>
                  <p:custDataLst>
                    <p:tags r:id="rId61"/>
                  </p:custDataLst>
                </p:nvPr>
              </p:nvCxnSpPr>
              <p:spPr>
                <a:xfrm rot="14831886" flipH="1">
                  <a:off x="8945571" y="-399261"/>
                  <a:ext cx="1199335" cy="1070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直接连接符 371"/>
                <p:cNvCxnSpPr/>
                <p:nvPr>
                  <p:custDataLst>
                    <p:tags r:id="rId62"/>
                  </p:custDataLst>
                </p:nvPr>
              </p:nvCxnSpPr>
              <p:spPr>
                <a:xfrm rot="706330" flipV="1">
                  <a:off x="9065677" y="390688"/>
                  <a:ext cx="1207996" cy="385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直接连接符 372"/>
                <p:cNvCxnSpPr/>
                <p:nvPr>
                  <p:custDataLst>
                    <p:tags r:id="rId63"/>
                  </p:custDataLst>
                </p:nvPr>
              </p:nvCxnSpPr>
              <p:spPr>
                <a:xfrm rot="706330">
                  <a:off x="10243966" y="650852"/>
                  <a:ext cx="1158893" cy="5868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" name="直接连接符 373"/>
                <p:cNvCxnSpPr/>
                <p:nvPr>
                  <p:custDataLst>
                    <p:tags r:id="rId64"/>
                  </p:custDataLst>
                </p:nvPr>
              </p:nvCxnSpPr>
              <p:spPr>
                <a:xfrm rot="14831886" flipV="1">
                  <a:off x="10877664" y="-339840"/>
                  <a:ext cx="129868" cy="13430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" name="直接连接符 374"/>
                <p:cNvCxnSpPr/>
                <p:nvPr>
                  <p:custDataLst>
                    <p:tags r:id="rId65"/>
                  </p:custDataLst>
                </p:nvPr>
              </p:nvCxnSpPr>
              <p:spPr>
                <a:xfrm rot="706330">
                  <a:off x="11211592" y="600837"/>
                  <a:ext cx="196424" cy="7365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" name="直接连接符 375"/>
                <p:cNvCxnSpPr/>
                <p:nvPr>
                  <p:custDataLst>
                    <p:tags r:id="rId66"/>
                  </p:custDataLst>
                </p:nvPr>
              </p:nvCxnSpPr>
              <p:spPr>
                <a:xfrm rot="706330" flipV="1">
                  <a:off x="11337825" y="112975"/>
                  <a:ext cx="196424" cy="5008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7" name="直接连接符 376"/>
                <p:cNvCxnSpPr/>
                <p:nvPr>
                  <p:custDataLst>
                    <p:tags r:id="rId67"/>
                  </p:custDataLst>
                </p:nvPr>
              </p:nvCxnSpPr>
              <p:spPr>
                <a:xfrm rot="706330">
                  <a:off x="9695623" y="3996860"/>
                  <a:ext cx="2651700" cy="2737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8" name="直接连接符 377"/>
                <p:cNvCxnSpPr/>
                <p:nvPr>
                  <p:custDataLst>
                    <p:tags r:id="rId68"/>
                  </p:custDataLst>
                </p:nvPr>
              </p:nvCxnSpPr>
              <p:spPr>
                <a:xfrm rot="706330" flipV="1">
                  <a:off x="9795844" y="3298499"/>
                  <a:ext cx="1826728" cy="6236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9" name="直接连接符 378"/>
                <p:cNvCxnSpPr/>
                <p:nvPr>
                  <p:custDataLst>
                    <p:tags r:id="rId69"/>
                  </p:custDataLst>
                </p:nvPr>
              </p:nvCxnSpPr>
              <p:spPr>
                <a:xfrm rot="706330">
                  <a:off x="11557917" y="3565209"/>
                  <a:ext cx="834793" cy="8888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0" name="直接连接符 379"/>
                <p:cNvCxnSpPr/>
                <p:nvPr>
                  <p:custDataLst>
                    <p:tags r:id="rId70"/>
                  </p:custDataLst>
                </p:nvPr>
              </p:nvCxnSpPr>
              <p:spPr>
                <a:xfrm rot="706330" flipH="1">
                  <a:off x="11782482" y="2284377"/>
                  <a:ext cx="284812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1" name="直接连接符 380"/>
                <p:cNvCxnSpPr/>
                <p:nvPr>
                  <p:custDataLst>
                    <p:tags r:id="rId71"/>
                  </p:custDataLst>
                </p:nvPr>
              </p:nvCxnSpPr>
              <p:spPr>
                <a:xfrm rot="706330">
                  <a:off x="12043833" y="2369033"/>
                  <a:ext cx="574535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2" name="直接连接符 381"/>
                <p:cNvCxnSpPr/>
                <p:nvPr>
                  <p:custDataLst>
                    <p:tags r:id="rId72"/>
                  </p:custDataLst>
                </p:nvPr>
              </p:nvCxnSpPr>
              <p:spPr>
                <a:xfrm rot="706330">
                  <a:off x="11659076" y="3568056"/>
                  <a:ext cx="834793" cy="85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3" name="直接连接符 382"/>
                <p:cNvCxnSpPr/>
                <p:nvPr>
                  <p:custDataLst>
                    <p:tags r:id="rId73"/>
                  </p:custDataLst>
                </p:nvPr>
              </p:nvCxnSpPr>
              <p:spPr>
                <a:xfrm rot="706330" flipH="1">
                  <a:off x="12382951" y="3651278"/>
                  <a:ext cx="9821" cy="8974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4" name="直接连接符 383"/>
                <p:cNvCxnSpPr/>
                <p:nvPr>
                  <p:custDataLst>
                    <p:tags r:id="rId74"/>
                  </p:custDataLst>
                </p:nvPr>
              </p:nvCxnSpPr>
              <p:spPr>
                <a:xfrm rot="706330">
                  <a:off x="11255823" y="1447786"/>
                  <a:ext cx="1011574" cy="7721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5" name="直接连接符 384"/>
                <p:cNvCxnSpPr/>
                <p:nvPr>
                  <p:custDataLst>
                    <p:tags r:id="rId75"/>
                  </p:custDataLst>
                </p:nvPr>
              </p:nvCxnSpPr>
              <p:spPr>
                <a:xfrm rot="706330">
                  <a:off x="11276725" y="791827"/>
                  <a:ext cx="1964223" cy="10434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直接连接符 385"/>
                <p:cNvCxnSpPr/>
                <p:nvPr>
                  <p:custDataLst>
                    <p:tags r:id="rId76"/>
                  </p:custDataLst>
                </p:nvPr>
              </p:nvCxnSpPr>
              <p:spPr>
                <a:xfrm rot="706330" flipV="1">
                  <a:off x="11386224" y="916055"/>
                  <a:ext cx="1777623" cy="61504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7" name="直接连接符 386"/>
                <p:cNvCxnSpPr/>
                <p:nvPr>
                  <p:custDataLst>
                    <p:tags r:id="rId77"/>
                  </p:custDataLst>
                </p:nvPr>
              </p:nvCxnSpPr>
              <p:spPr>
                <a:xfrm rot="706330">
                  <a:off x="11513901" y="301252"/>
                  <a:ext cx="1807087" cy="6224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8" name="直接连接符 387"/>
                <p:cNvCxnSpPr/>
                <p:nvPr>
                  <p:custDataLst>
                    <p:tags r:id="rId78"/>
                  </p:custDataLst>
                </p:nvPr>
              </p:nvCxnSpPr>
              <p:spPr>
                <a:xfrm rot="706330" flipH="1">
                  <a:off x="12346384" y="1006449"/>
                  <a:ext cx="726766" cy="141301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9" name="椭圆 388"/>
                <p:cNvSpPr/>
                <p:nvPr>
                  <p:custDataLst>
                    <p:tags r:id="rId79"/>
                  </p:custDataLst>
                </p:nvPr>
              </p:nvSpPr>
              <p:spPr>
                <a:xfrm>
                  <a:off x="7044822" y="329201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0" name="椭圆 389"/>
                <p:cNvSpPr/>
                <p:nvPr>
                  <p:custDataLst>
                    <p:tags r:id="rId80"/>
                  </p:custDataLst>
                </p:nvPr>
              </p:nvSpPr>
              <p:spPr>
                <a:xfrm>
                  <a:off x="8017735" y="63431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1" name="椭圆 390"/>
                <p:cNvSpPr/>
                <p:nvPr>
                  <p:custDataLst>
                    <p:tags r:id="rId81"/>
                  </p:custDataLst>
                </p:nvPr>
              </p:nvSpPr>
              <p:spPr>
                <a:xfrm>
                  <a:off x="8639866" y="1548222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2" name="椭圆 391"/>
                <p:cNvSpPr/>
                <p:nvPr>
                  <p:custDataLst>
                    <p:tags r:id="rId82"/>
                  </p:custDataLst>
                </p:nvPr>
              </p:nvSpPr>
              <p:spPr>
                <a:xfrm>
                  <a:off x="10412143" y="493567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3" name="椭圆 392"/>
                <p:cNvSpPr/>
                <p:nvPr>
                  <p:custDataLst>
                    <p:tags r:id="rId83"/>
                  </p:custDataLst>
                </p:nvPr>
              </p:nvSpPr>
              <p:spPr>
                <a:xfrm>
                  <a:off x="9714959" y="364146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4" name="椭圆 393"/>
                <p:cNvSpPr/>
                <p:nvPr>
                  <p:custDataLst>
                    <p:tags r:id="rId84"/>
                  </p:custDataLst>
                </p:nvPr>
              </p:nvSpPr>
              <p:spPr>
                <a:xfrm>
                  <a:off x="11601665" y="340885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5" name="椭圆 394"/>
                <p:cNvSpPr/>
                <p:nvPr>
                  <p:custDataLst>
                    <p:tags r:id="rId85"/>
                  </p:custDataLst>
                </p:nvPr>
              </p:nvSpPr>
              <p:spPr>
                <a:xfrm>
                  <a:off x="11241704" y="128954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6" name="椭圆 395"/>
                <p:cNvSpPr/>
                <p:nvPr>
                  <p:custDataLst>
                    <p:tags r:id="rId86"/>
                  </p:custDataLst>
                </p:nvPr>
              </p:nvSpPr>
              <p:spPr>
                <a:xfrm>
                  <a:off x="2711891" y="55813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7" name="椭圆 396"/>
                <p:cNvSpPr/>
                <p:nvPr>
                  <p:custDataLst>
                    <p:tags r:id="rId87"/>
                  </p:custDataLst>
                </p:nvPr>
              </p:nvSpPr>
              <p:spPr>
                <a:xfrm>
                  <a:off x="8970968" y="574277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56" name="矩形 2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>
              <a:off x="2168600" y="-39890"/>
              <a:ext cx="4039320" cy="842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 lnSpcReduction="10000"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 smtClean="0">
                  <a:latin typeface="+mn-ea"/>
                  <a:ea typeface="+mn-ea"/>
                  <a:cs typeface="宋体" panose="02010600030101010101" pitchFamily="2" charset="-122"/>
                  <a:sym typeface="+mn-ea"/>
                </a:rPr>
                <a:t>   我</a:t>
              </a:r>
              <a:r>
                <a:rPr lang="zh-CN" altLang="en-US" sz="2400" b="1" dirty="0">
                  <a:latin typeface="+mn-ea"/>
                  <a:ea typeface="+mn-ea"/>
                  <a:cs typeface="宋体" panose="02010600030101010101" pitchFamily="2" charset="-122"/>
                  <a:sym typeface="+mn-ea"/>
                </a:rPr>
                <a:t>院教师在听完公司技术人员对基地情况介绍后，针对相关问题在农田节水、中水利</a:t>
              </a:r>
              <a:r>
                <a:rPr lang="zh-CN" altLang="en-US" sz="2400" b="1" dirty="0" smtClean="0">
                  <a:latin typeface="+mn-ea"/>
                  <a:ea typeface="+mn-ea"/>
                  <a:cs typeface="宋体" panose="02010600030101010101" pitchFamily="2" charset="-122"/>
                  <a:sym typeface="+mn-ea"/>
                </a:rPr>
                <a:t>用及取水制度等</a:t>
              </a:r>
              <a:r>
                <a:rPr lang="zh-CN" altLang="en-US" sz="2400" b="1" dirty="0">
                  <a:latin typeface="+mn-ea"/>
                  <a:ea typeface="+mn-ea"/>
                  <a:cs typeface="宋体" panose="02010600030101010101" pitchFamily="2" charset="-122"/>
                  <a:sym typeface="+mn-ea"/>
                </a:rPr>
                <a:t>方面提出了建设性意见。</a:t>
              </a:r>
            </a:p>
          </p:txBody>
        </p:sp>
      </p:grpSp>
      <p:grpSp>
        <p:nvGrpSpPr>
          <p:cNvPr id="398" name="组合 397"/>
          <p:cNvGrpSpPr/>
          <p:nvPr>
            <p:custDataLst>
              <p:tags r:id="rId5"/>
            </p:custDataLst>
          </p:nvPr>
        </p:nvGrpSpPr>
        <p:grpSpPr>
          <a:xfrm>
            <a:off x="778315" y="3480121"/>
            <a:ext cx="5900824" cy="1316182"/>
            <a:chOff x="1126711" y="819179"/>
            <a:chExt cx="4891972" cy="715664"/>
          </a:xfrm>
        </p:grpSpPr>
        <p:grpSp>
          <p:nvGrpSpPr>
            <p:cNvPr id="399" name="组合 398"/>
            <p:cNvGrpSpPr/>
            <p:nvPr/>
          </p:nvGrpSpPr>
          <p:grpSpPr>
            <a:xfrm>
              <a:off x="1126711" y="884532"/>
              <a:ext cx="834477" cy="609413"/>
              <a:chOff x="1126711" y="884532"/>
              <a:chExt cx="834477" cy="609413"/>
            </a:xfrm>
          </p:grpSpPr>
          <p:sp>
            <p:nvSpPr>
              <p:cNvPr id="401" name="文本框 400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1438872" y="1079372"/>
                <a:ext cx="400580" cy="1988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/>
                  <a:t>3</a:t>
                </a:r>
                <a:endParaRPr lang="zh-CN" altLang="en-US" b="1" dirty="0"/>
              </a:p>
            </p:txBody>
          </p:sp>
          <p:grpSp>
            <p:nvGrpSpPr>
              <p:cNvPr id="402" name="组合 401"/>
              <p:cNvGrpSpPr/>
              <p:nvPr/>
            </p:nvGrpSpPr>
            <p:grpSpPr>
              <a:xfrm rot="1803858">
                <a:off x="1126711" y="884532"/>
                <a:ext cx="834477" cy="609413"/>
                <a:chOff x="6143021" y="-463778"/>
                <a:chExt cx="7177967" cy="5012462"/>
              </a:xfrm>
            </p:grpSpPr>
            <p:cxnSp>
              <p:nvCxnSpPr>
                <p:cNvPr id="403" name="直接连接符 402"/>
                <p:cNvCxnSpPr/>
                <p:nvPr>
                  <p:custDataLst>
                    <p:tags r:id="rId8"/>
                  </p:custDataLst>
                </p:nvPr>
              </p:nvCxnSpPr>
              <p:spPr>
                <a:xfrm rot="706330" flipV="1">
                  <a:off x="7111594" y="3457085"/>
                  <a:ext cx="2651700" cy="15714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直接连接符 403"/>
                <p:cNvCxnSpPr/>
                <p:nvPr>
                  <p:custDataLst>
                    <p:tags r:id="rId9"/>
                  </p:custDataLst>
                </p:nvPr>
              </p:nvCxnSpPr>
              <p:spPr>
                <a:xfrm rot="706330" flipH="1">
                  <a:off x="6437278" y="502987"/>
                  <a:ext cx="1610662" cy="4910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直接连接符 404"/>
                <p:cNvCxnSpPr/>
                <p:nvPr>
                  <p:custDataLst>
                    <p:tags r:id="rId10"/>
                  </p:custDataLst>
                </p:nvPr>
              </p:nvCxnSpPr>
              <p:spPr>
                <a:xfrm rot="706330">
                  <a:off x="6143021" y="1196585"/>
                  <a:ext cx="3869519" cy="21606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6" name="直接连接符 405"/>
                <p:cNvCxnSpPr/>
                <p:nvPr>
                  <p:custDataLst>
                    <p:tags r:id="rId11"/>
                  </p:custDataLst>
                </p:nvPr>
              </p:nvCxnSpPr>
              <p:spPr>
                <a:xfrm rot="706330" flipH="1">
                  <a:off x="7405851" y="602842"/>
                  <a:ext cx="392844" cy="280884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7" name="直接连接符 406"/>
                <p:cNvCxnSpPr/>
                <p:nvPr>
                  <p:custDataLst>
                    <p:tags r:id="rId12"/>
                  </p:custDataLst>
                </p:nvPr>
              </p:nvCxnSpPr>
              <p:spPr>
                <a:xfrm rot="706330">
                  <a:off x="7992683" y="744341"/>
                  <a:ext cx="785690" cy="78569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8" name="直接连接符 407"/>
                <p:cNvCxnSpPr/>
                <p:nvPr>
                  <p:custDataLst>
                    <p:tags r:id="rId13"/>
                  </p:custDataLst>
                </p:nvPr>
              </p:nvCxnSpPr>
              <p:spPr>
                <a:xfrm rot="706330" flipH="1">
                  <a:off x="8416858" y="1573762"/>
                  <a:ext cx="176781" cy="96246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9" name="直接连接符 408"/>
                <p:cNvCxnSpPr/>
                <p:nvPr>
                  <p:custDataLst>
                    <p:tags r:id="rId14"/>
                  </p:custDataLst>
                </p:nvPr>
              </p:nvCxnSpPr>
              <p:spPr>
                <a:xfrm rot="706330" flipH="1">
                  <a:off x="7221117" y="2394732"/>
                  <a:ext cx="1001753" cy="10606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" name="直接连接符 409"/>
                <p:cNvCxnSpPr/>
                <p:nvPr>
                  <p:custDataLst>
                    <p:tags r:id="rId15"/>
                  </p:custDataLst>
                </p:nvPr>
              </p:nvCxnSpPr>
              <p:spPr>
                <a:xfrm rot="706330" flipV="1">
                  <a:off x="7171190" y="2879021"/>
                  <a:ext cx="1748158" cy="6481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直接连接符 410"/>
                <p:cNvCxnSpPr/>
                <p:nvPr>
                  <p:custDataLst>
                    <p:tags r:id="rId16"/>
                  </p:custDataLst>
                </p:nvPr>
              </p:nvCxnSpPr>
              <p:spPr>
                <a:xfrm rot="14831886" flipH="1" flipV="1">
                  <a:off x="8137169" y="-296318"/>
                  <a:ext cx="583201" cy="102294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直接连接符 411"/>
                <p:cNvCxnSpPr/>
                <p:nvPr>
                  <p:custDataLst>
                    <p:tags r:id="rId17"/>
                  </p:custDataLst>
                </p:nvPr>
              </p:nvCxnSpPr>
              <p:spPr>
                <a:xfrm rot="14831886" flipH="1" flipV="1">
                  <a:off x="8449295" y="127049"/>
                  <a:ext cx="915047" cy="1179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直接连接符 412"/>
                <p:cNvCxnSpPr/>
                <p:nvPr>
                  <p:custDataLst>
                    <p:tags r:id="rId18"/>
                  </p:custDataLst>
                </p:nvPr>
              </p:nvCxnSpPr>
              <p:spPr>
                <a:xfrm rot="706330">
                  <a:off x="8501547" y="1754012"/>
                  <a:ext cx="1453525" cy="184637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4" name="直接连接符 413"/>
                <p:cNvCxnSpPr/>
                <p:nvPr>
                  <p:custDataLst>
                    <p:tags r:id="rId19"/>
                  </p:custDataLst>
                </p:nvPr>
              </p:nvCxnSpPr>
              <p:spPr>
                <a:xfrm rot="706330" flipH="1">
                  <a:off x="8810036" y="608090"/>
                  <a:ext cx="127675" cy="104103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5" name="直接连接符 414"/>
                <p:cNvCxnSpPr/>
                <p:nvPr>
                  <p:custDataLst>
                    <p:tags r:id="rId20"/>
                  </p:custDataLst>
                </p:nvPr>
              </p:nvCxnSpPr>
              <p:spPr>
                <a:xfrm rot="14831886" flipH="1">
                  <a:off x="8945571" y="-399261"/>
                  <a:ext cx="1199335" cy="1070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" name="直接连接符 415"/>
                <p:cNvCxnSpPr/>
                <p:nvPr>
                  <p:custDataLst>
                    <p:tags r:id="rId21"/>
                  </p:custDataLst>
                </p:nvPr>
              </p:nvCxnSpPr>
              <p:spPr>
                <a:xfrm rot="706330" flipV="1">
                  <a:off x="9065677" y="390688"/>
                  <a:ext cx="1207996" cy="385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" name="直接连接符 416"/>
                <p:cNvCxnSpPr/>
                <p:nvPr>
                  <p:custDataLst>
                    <p:tags r:id="rId22"/>
                  </p:custDataLst>
                </p:nvPr>
              </p:nvCxnSpPr>
              <p:spPr>
                <a:xfrm rot="706330">
                  <a:off x="10243966" y="650852"/>
                  <a:ext cx="1158893" cy="5868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8" name="直接连接符 417"/>
                <p:cNvCxnSpPr/>
                <p:nvPr>
                  <p:custDataLst>
                    <p:tags r:id="rId23"/>
                  </p:custDataLst>
                </p:nvPr>
              </p:nvCxnSpPr>
              <p:spPr>
                <a:xfrm rot="14831886" flipV="1">
                  <a:off x="10877664" y="-339840"/>
                  <a:ext cx="129868" cy="13430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直接连接符 418"/>
                <p:cNvCxnSpPr/>
                <p:nvPr>
                  <p:custDataLst>
                    <p:tags r:id="rId24"/>
                  </p:custDataLst>
                </p:nvPr>
              </p:nvCxnSpPr>
              <p:spPr>
                <a:xfrm rot="706330">
                  <a:off x="11211592" y="600837"/>
                  <a:ext cx="196424" cy="7365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直接连接符 419"/>
                <p:cNvCxnSpPr/>
                <p:nvPr>
                  <p:custDataLst>
                    <p:tags r:id="rId25"/>
                  </p:custDataLst>
                </p:nvPr>
              </p:nvCxnSpPr>
              <p:spPr>
                <a:xfrm rot="706330" flipV="1">
                  <a:off x="11337825" y="112975"/>
                  <a:ext cx="196424" cy="5008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直接连接符 420"/>
                <p:cNvCxnSpPr/>
                <p:nvPr>
                  <p:custDataLst>
                    <p:tags r:id="rId26"/>
                  </p:custDataLst>
                </p:nvPr>
              </p:nvCxnSpPr>
              <p:spPr>
                <a:xfrm rot="706330">
                  <a:off x="9695623" y="3996860"/>
                  <a:ext cx="2651700" cy="2737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直接连接符 421"/>
                <p:cNvCxnSpPr/>
                <p:nvPr>
                  <p:custDataLst>
                    <p:tags r:id="rId27"/>
                  </p:custDataLst>
                </p:nvPr>
              </p:nvCxnSpPr>
              <p:spPr>
                <a:xfrm rot="706330" flipV="1">
                  <a:off x="9795844" y="3298499"/>
                  <a:ext cx="1826728" cy="6236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直接连接符 422"/>
                <p:cNvCxnSpPr/>
                <p:nvPr>
                  <p:custDataLst>
                    <p:tags r:id="rId28"/>
                  </p:custDataLst>
                </p:nvPr>
              </p:nvCxnSpPr>
              <p:spPr>
                <a:xfrm rot="706330">
                  <a:off x="11557917" y="3565209"/>
                  <a:ext cx="834793" cy="8888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直接连接符 423"/>
                <p:cNvCxnSpPr/>
                <p:nvPr>
                  <p:custDataLst>
                    <p:tags r:id="rId29"/>
                  </p:custDataLst>
                </p:nvPr>
              </p:nvCxnSpPr>
              <p:spPr>
                <a:xfrm rot="706330" flipH="1">
                  <a:off x="11782482" y="2284377"/>
                  <a:ext cx="284812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" name="直接连接符 424"/>
                <p:cNvCxnSpPr/>
                <p:nvPr>
                  <p:custDataLst>
                    <p:tags r:id="rId30"/>
                  </p:custDataLst>
                </p:nvPr>
              </p:nvCxnSpPr>
              <p:spPr>
                <a:xfrm rot="706330">
                  <a:off x="12043833" y="2369033"/>
                  <a:ext cx="574535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6" name="直接连接符 425"/>
                <p:cNvCxnSpPr/>
                <p:nvPr>
                  <p:custDataLst>
                    <p:tags r:id="rId31"/>
                  </p:custDataLst>
                </p:nvPr>
              </p:nvCxnSpPr>
              <p:spPr>
                <a:xfrm rot="706330">
                  <a:off x="11659076" y="3568056"/>
                  <a:ext cx="834793" cy="85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7" name="直接连接符 426"/>
                <p:cNvCxnSpPr/>
                <p:nvPr>
                  <p:custDataLst>
                    <p:tags r:id="rId32"/>
                  </p:custDataLst>
                </p:nvPr>
              </p:nvCxnSpPr>
              <p:spPr>
                <a:xfrm rot="706330" flipH="1">
                  <a:off x="12382951" y="3651278"/>
                  <a:ext cx="9821" cy="8974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直接连接符 427"/>
                <p:cNvCxnSpPr/>
                <p:nvPr>
                  <p:custDataLst>
                    <p:tags r:id="rId33"/>
                  </p:custDataLst>
                </p:nvPr>
              </p:nvCxnSpPr>
              <p:spPr>
                <a:xfrm rot="706330">
                  <a:off x="11255823" y="1447786"/>
                  <a:ext cx="1011574" cy="7721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直接连接符 428"/>
                <p:cNvCxnSpPr/>
                <p:nvPr>
                  <p:custDataLst>
                    <p:tags r:id="rId34"/>
                  </p:custDataLst>
                </p:nvPr>
              </p:nvCxnSpPr>
              <p:spPr>
                <a:xfrm rot="706330">
                  <a:off x="11276725" y="791827"/>
                  <a:ext cx="1964223" cy="10434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直接连接符 429"/>
                <p:cNvCxnSpPr/>
                <p:nvPr>
                  <p:custDataLst>
                    <p:tags r:id="rId35"/>
                  </p:custDataLst>
                </p:nvPr>
              </p:nvCxnSpPr>
              <p:spPr>
                <a:xfrm rot="706330" flipV="1">
                  <a:off x="11386224" y="916055"/>
                  <a:ext cx="1777623" cy="61504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直接连接符 430"/>
                <p:cNvCxnSpPr/>
                <p:nvPr>
                  <p:custDataLst>
                    <p:tags r:id="rId36"/>
                  </p:custDataLst>
                </p:nvPr>
              </p:nvCxnSpPr>
              <p:spPr>
                <a:xfrm rot="706330">
                  <a:off x="11513901" y="301252"/>
                  <a:ext cx="1807087" cy="6224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直接连接符 431"/>
                <p:cNvCxnSpPr/>
                <p:nvPr>
                  <p:custDataLst>
                    <p:tags r:id="rId37"/>
                  </p:custDataLst>
                </p:nvPr>
              </p:nvCxnSpPr>
              <p:spPr>
                <a:xfrm rot="706330" flipH="1">
                  <a:off x="12346384" y="1006449"/>
                  <a:ext cx="726766" cy="141301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3" name="椭圆 432"/>
                <p:cNvSpPr/>
                <p:nvPr>
                  <p:custDataLst>
                    <p:tags r:id="rId38"/>
                  </p:custDataLst>
                </p:nvPr>
              </p:nvSpPr>
              <p:spPr>
                <a:xfrm>
                  <a:off x="7044822" y="329201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4" name="椭圆 433"/>
                <p:cNvSpPr/>
                <p:nvPr>
                  <p:custDataLst>
                    <p:tags r:id="rId39"/>
                  </p:custDataLst>
                </p:nvPr>
              </p:nvSpPr>
              <p:spPr>
                <a:xfrm>
                  <a:off x="8017735" y="63431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5" name="椭圆 434"/>
                <p:cNvSpPr/>
                <p:nvPr>
                  <p:custDataLst>
                    <p:tags r:id="rId40"/>
                  </p:custDataLst>
                </p:nvPr>
              </p:nvSpPr>
              <p:spPr>
                <a:xfrm>
                  <a:off x="8639866" y="1548222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6" name="椭圆 435"/>
                <p:cNvSpPr/>
                <p:nvPr>
                  <p:custDataLst>
                    <p:tags r:id="rId41"/>
                  </p:custDataLst>
                </p:nvPr>
              </p:nvSpPr>
              <p:spPr>
                <a:xfrm>
                  <a:off x="10236352" y="43182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7" name="椭圆 436"/>
                <p:cNvSpPr/>
                <p:nvPr>
                  <p:custDataLst>
                    <p:tags r:id="rId42"/>
                  </p:custDataLst>
                </p:nvPr>
              </p:nvSpPr>
              <p:spPr>
                <a:xfrm>
                  <a:off x="9714959" y="364146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8" name="椭圆 437"/>
                <p:cNvSpPr/>
                <p:nvPr>
                  <p:custDataLst>
                    <p:tags r:id="rId43"/>
                  </p:custDataLst>
                </p:nvPr>
              </p:nvSpPr>
              <p:spPr>
                <a:xfrm>
                  <a:off x="11601665" y="340885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9" name="椭圆 438"/>
                <p:cNvSpPr/>
                <p:nvPr>
                  <p:custDataLst>
                    <p:tags r:id="rId44"/>
                  </p:custDataLst>
                </p:nvPr>
              </p:nvSpPr>
              <p:spPr>
                <a:xfrm>
                  <a:off x="11241704" y="128954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0" name="椭圆 439"/>
                <p:cNvSpPr/>
                <p:nvPr>
                  <p:custDataLst>
                    <p:tags r:id="rId45"/>
                  </p:custDataLst>
                </p:nvPr>
              </p:nvSpPr>
              <p:spPr>
                <a:xfrm>
                  <a:off x="6349175" y="77017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1" name="椭圆 440"/>
                <p:cNvSpPr/>
                <p:nvPr>
                  <p:custDataLst>
                    <p:tags r:id="rId46"/>
                  </p:custDataLst>
                </p:nvPr>
              </p:nvSpPr>
              <p:spPr>
                <a:xfrm>
                  <a:off x="8970968" y="574277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00" name="矩形 2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2119639" y="819179"/>
              <a:ext cx="3899044" cy="715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 smtClean="0">
                  <a:latin typeface="+mn-ea"/>
                  <a:ea typeface="+mn-ea"/>
                  <a:sym typeface="+mn-lt"/>
                </a:rPr>
                <a:t>   中午，该公司还用基地自己生产</a:t>
              </a:r>
              <a:r>
                <a:rPr lang="zh-CN" altLang="en-US" sz="2400" b="1" dirty="0">
                  <a:latin typeface="+mn-ea"/>
                  <a:ea typeface="+mn-ea"/>
                  <a:sym typeface="+mn-lt"/>
                </a:rPr>
                <a:t>的蔬菜蛋奶等绿色食品招待了我们。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8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312" y="1570411"/>
            <a:ext cx="4722678" cy="314845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404699" y="1993692"/>
            <a:ext cx="9082800" cy="2428406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zh-CN" altLang="en-US" sz="3600" dirty="0" smtClean="0">
                <a:latin typeface="+mj-lt"/>
                <a:ea typeface="+mj-ea"/>
                <a:cs typeface="+mj-cs"/>
              </a:rPr>
              <a:t>    组织这样的活动即能把老师们掌握的技术直接为农业生产服务，同时也有了成就感，增加教师们的参与度和对活动的满意度。</a:t>
            </a:r>
            <a:endParaRPr lang="zh-CN" altLang="en-US" sz="3600" dirty="0"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264025" y="2971165"/>
            <a:ext cx="6815455" cy="1761490"/>
          </a:xfrm>
        </p:spPr>
        <p:txBody>
          <a:bodyPr>
            <a:normAutofit fontScale="90000"/>
          </a:bodyPr>
          <a:lstStyle/>
          <a:p>
            <a:r>
              <a:rPr lang="zh-CN" altLang="en-US" b="1" dirty="0" smtClean="0">
                <a:sym typeface="+mn-lt"/>
              </a:rPr>
              <a:t>延庆硅化木</a:t>
            </a:r>
            <a:r>
              <a:rPr lang="zh-CN" altLang="en-US" b="1" dirty="0">
                <a:sym typeface="+mn-lt"/>
              </a:rPr>
              <a:t>公园参观活动</a:t>
            </a:r>
            <a:r>
              <a:rPr lang="zh-CN" altLang="en-US" b="1" dirty="0">
                <a:latin typeface="+mj-lt"/>
                <a:ea typeface="+mj-ea"/>
                <a:cs typeface="+mj-cs"/>
                <a:sym typeface="+mn-lt"/>
              </a:rPr>
              <a:t/>
            </a:r>
            <a:br>
              <a:rPr lang="zh-CN" altLang="en-US" b="1" dirty="0">
                <a:latin typeface="+mj-lt"/>
                <a:ea typeface="+mj-ea"/>
                <a:cs typeface="+mj-cs"/>
                <a:sym typeface="+mn-lt"/>
              </a:rPr>
            </a:br>
            <a:endParaRPr lang="zh-CN" altLang="en-US" dirty="0"/>
          </a:p>
        </p:txBody>
      </p:sp>
      <p:sp>
        <p:nvSpPr>
          <p:cNvPr id="46" name="文本框 45"/>
          <p:cNvSpPr txBox="1"/>
          <p:nvPr>
            <p:custDataLst>
              <p:tags r:id="rId3"/>
            </p:custDataLst>
          </p:nvPr>
        </p:nvSpPr>
        <p:spPr>
          <a:xfrm>
            <a:off x="1523839" y="3163317"/>
            <a:ext cx="995344" cy="15696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9600" b="1" smtClean="0"/>
              <a:t>2</a:t>
            </a:r>
          </a:p>
        </p:txBody>
      </p:sp>
    </p:spTree>
    <p:custDataLst>
      <p:tags r:id="rId1"/>
    </p:custData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32066" y="779489"/>
            <a:ext cx="7008182" cy="5396459"/>
          </a:xfrm>
        </p:spPr>
        <p:txBody>
          <a:bodyPr>
            <a:noAutofit/>
          </a:bodyPr>
          <a:lstStyle/>
          <a:p>
            <a:pPr algn="l"/>
            <a:r>
              <a:rPr lang="zh-CN" altLang="en-US" sz="2800" dirty="0"/>
              <a:t> </a:t>
            </a:r>
            <a:r>
              <a:rPr lang="zh-CN" altLang="en-US" sz="2800" dirty="0" smtClean="0"/>
              <a:t>   基于我院在延庆有项目合作</a:t>
            </a:r>
            <a:r>
              <a:rPr lang="zh-CN" altLang="en-US" sz="2800" dirty="0" smtClean="0"/>
              <a:t>，由</a:t>
            </a:r>
            <a:r>
              <a:rPr lang="zh-CN" altLang="en-US" sz="2800" dirty="0" smtClean="0">
                <a:solidFill>
                  <a:srgbClr val="FFFFFF"/>
                </a:solidFill>
              </a:rPr>
              <a:t>我</a:t>
            </a:r>
            <a:r>
              <a:rPr lang="zh-CN" altLang="en-US" sz="2800" dirty="0" smtClean="0">
                <a:solidFill>
                  <a:srgbClr val="FFFFFF"/>
                </a:solidFill>
              </a:rPr>
              <a:t>院生态所党支部邀请，我院工会组织教职工到官厅水库及硅化木公园参观考察。</a:t>
            </a:r>
            <a:r>
              <a:rPr lang="zh-CN" altLang="en-US" sz="2800" dirty="0">
                <a:solidFill>
                  <a:srgbClr val="FFFFFF"/>
                </a:solidFill>
              </a:rPr>
              <a:t> 11月12日，</a:t>
            </a:r>
            <a:r>
              <a:rPr lang="zh-CN" altLang="en-US" sz="2800" dirty="0" smtClean="0"/>
              <a:t>我们乘坐中巴越过八达岭长城，</a:t>
            </a:r>
            <a:r>
              <a:rPr lang="zh-CN" altLang="en-US" sz="2800" dirty="0"/>
              <a:t>来到</a:t>
            </a:r>
            <a:r>
              <a:rPr lang="zh-CN" altLang="en-US" sz="2800" dirty="0" smtClean="0"/>
              <a:t>了延庆硅化木</a:t>
            </a:r>
            <a:r>
              <a:rPr lang="zh-CN" altLang="en-US" sz="2800" dirty="0"/>
              <a:t>公园</a:t>
            </a:r>
            <a:r>
              <a:rPr lang="zh-CN" altLang="en-US" sz="2800" dirty="0" smtClean="0"/>
              <a:t>。虽说是深秋</a:t>
            </a:r>
            <a:r>
              <a:rPr lang="zh-CN" altLang="en-US" sz="2800" dirty="0"/>
              <a:t>时节</a:t>
            </a:r>
            <a:r>
              <a:rPr lang="zh-CN" altLang="en-US" sz="2800" dirty="0" smtClean="0"/>
              <a:t>，这里的树叶</a:t>
            </a:r>
            <a:r>
              <a:rPr lang="zh-CN" altLang="en-US" sz="2800" dirty="0" smtClean="0"/>
              <a:t>几乎全落了，寒冷了天气并没有影响老师们的登山热情。登高处回首，景区全貌及清澈的湖水尽收眼底。空气清凉，沁人心扉。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013" y="3477718"/>
            <a:ext cx="4142283" cy="3106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991" y="296055"/>
            <a:ext cx="4072328" cy="305424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91"/>
  <p:tag name="KSO_WM_TAG_VERSION" val="1.0"/>
  <p:tag name="KSO_WM_SLIDE_ID" val="custom160191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41"/>
  <p:tag name="KSO_WM_TEMPLATE_CATEGORY" val="custom"/>
  <p:tag name="KSO_WM_TEMPLATE_INDEX" val="16019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4*a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f"/>
  <p:tag name="KSO_WM_UNIT_INDEX" val="1"/>
  <p:tag name="KSO_WM_UNIT_ID" val="custom160191_4*f*1"/>
  <p:tag name="KSO_WM_UNIT_CLEAR" val="1"/>
  <p:tag name="KSO_WM_UNIT_LAYERLEVEL" val="1"/>
  <p:tag name="KSO_WM_UNIT_VALUE" val="180"/>
  <p:tag name="KSO_WM_UNIT_HIGHLIGHT" val="0"/>
  <p:tag name="KSO_WM_UNIT_COMPATIBLE" val="0"/>
  <p:tag name="KSO_WM_UNIT_PRESET_TEXT_INDEX" val="5"/>
  <p:tag name="KSO_WM_UNIT_PRESET_TEXT_LEN" val="23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91"/>
  <p:tag name="KSO_WM_TAG_VERSION" val="1.0"/>
  <p:tag name="KSO_WM_SLIDE_ID" val="custom160191_8"/>
  <p:tag name="KSO_WM_SLIDE_INDEX" val="8"/>
  <p:tag name="KSO_WM_SLIDE_ITEM_CNT" val="3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8*a*1"/>
  <p:tag name="KSO_WM_UNIT_CLEAR" val="1"/>
  <p:tag name="KSO_WM_UNIT_LAYERLEVEL" val="1"/>
  <p:tag name="KSO_WM_UNIT_ISCONTENTSTITLE" val="1"/>
  <p:tag name="KSO_WM_UNIT_VALUE" val="5"/>
  <p:tag name="KSO_WM_UNIT_HIGHLIGHT" val="0"/>
  <p:tag name="KSO_WM_UNIT_COMPATIBLE" val="0"/>
  <p:tag name="KSO_WM_UNIT_PRESET_TEXT" val="Content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84"/>
  <p:tag name="KSO_WM_TEMPLATE_CATEGORY" val="custom"/>
  <p:tag name="KSO_WM_TEMPLATE_INDEX" val="16019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87"/>
  <p:tag name="KSO_WM_TEMPLATE_CATEGORY" val="custom"/>
  <p:tag name="KSO_WM_TEMPLATE_INDEX" val="16019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270"/>
  <p:tag name="KSO_WM_TEMPLATE_CATEGORY" val="custom"/>
  <p:tag name="KSO_WM_TEMPLATE_INDEX" val="16019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3_1"/>
  <p:tag name="KSO_WM_UNIT_ID" val="custom160191_8*l_h_f*1_3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1"/>
  <p:tag name="KSO_WM_UNIT_ID" val="custom160191_8*l_i*1_81"/>
  <p:tag name="KSO_WM_UNIT_CLEAR" val="1"/>
  <p:tag name="KSO_WM_UNIT_LAYERLEVEL" val="1_1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2"/>
  <p:tag name="KSO_WM_UNIT_ID" val="custom160191_8*l_i*1_8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42"/>
  <p:tag name="KSO_WM_TEMPLATE_CATEGORY" val="custom"/>
  <p:tag name="KSO_WM_TEMPLATE_INDEX" val="16019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3"/>
  <p:tag name="KSO_WM_UNIT_ID" val="custom160191_8*l_i*1_8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4"/>
  <p:tag name="KSO_WM_UNIT_ID" val="custom160191_8*l_i*1_8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5"/>
  <p:tag name="KSO_WM_UNIT_ID" val="custom160191_8*l_i*1_8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6"/>
  <p:tag name="KSO_WM_UNIT_ID" val="custom160191_8*l_i*1_8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7"/>
  <p:tag name="KSO_WM_UNIT_ID" val="custom160191_8*l_i*1_8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8"/>
  <p:tag name="KSO_WM_UNIT_ID" val="custom160191_8*l_i*1_8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9"/>
  <p:tag name="KSO_WM_UNIT_ID" val="custom160191_8*l_i*1_8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0"/>
  <p:tag name="KSO_WM_UNIT_ID" val="custom160191_8*l_i*1_9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1"/>
  <p:tag name="KSO_WM_UNIT_ID" val="custom160191_8*l_i*1_9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2"/>
  <p:tag name="KSO_WM_UNIT_ID" val="custom160191_8*l_i*1_9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43"/>
  <p:tag name="KSO_WM_TEMPLATE_CATEGORY" val="custom"/>
  <p:tag name="KSO_WM_TEMPLATE_INDEX" val="16019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3"/>
  <p:tag name="KSO_WM_UNIT_ID" val="custom160191_8*l_i*1_9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4"/>
  <p:tag name="KSO_WM_UNIT_ID" val="custom160191_8*l_i*1_9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5"/>
  <p:tag name="KSO_WM_UNIT_ID" val="custom160191_8*l_i*1_9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6"/>
  <p:tag name="KSO_WM_UNIT_ID" val="custom160191_8*l_i*1_9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7"/>
  <p:tag name="KSO_WM_UNIT_ID" val="custom160191_8*l_i*1_9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8"/>
  <p:tag name="KSO_WM_UNIT_ID" val="custom160191_8*l_i*1_9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9"/>
  <p:tag name="KSO_WM_UNIT_ID" val="custom160191_8*l_i*1_9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0"/>
  <p:tag name="KSO_WM_UNIT_ID" val="custom160191_8*l_i*1_10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1"/>
  <p:tag name="KSO_WM_UNIT_ID" val="custom160191_8*l_i*1_10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2"/>
  <p:tag name="KSO_WM_UNIT_ID" val="custom160191_8*l_i*1_10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44"/>
  <p:tag name="KSO_WM_TEMPLATE_CATEGORY" val="custom"/>
  <p:tag name="KSO_WM_TEMPLATE_INDEX" val="16019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3"/>
  <p:tag name="KSO_WM_UNIT_ID" val="custom160191_8*l_i*1_10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4"/>
  <p:tag name="KSO_WM_UNIT_ID" val="custom160191_8*l_i*1_10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5"/>
  <p:tag name="KSO_WM_UNIT_ID" val="custom160191_8*l_i*1_10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6"/>
  <p:tag name="KSO_WM_UNIT_ID" val="custom160191_8*l_i*1_10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7"/>
  <p:tag name="KSO_WM_UNIT_ID" val="custom160191_8*l_i*1_10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8"/>
  <p:tag name="KSO_WM_UNIT_ID" val="custom160191_8*l_i*1_10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9"/>
  <p:tag name="KSO_WM_UNIT_ID" val="custom160191_8*l_i*1_10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0"/>
  <p:tag name="KSO_WM_UNIT_ID" val="custom160191_8*l_i*1_11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1"/>
  <p:tag name="KSO_WM_UNIT_ID" val="custom160191_8*l_i*1_11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2"/>
  <p:tag name="KSO_WM_UNIT_ID" val="custom160191_8*l_i*1_112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45"/>
  <p:tag name="KSO_WM_TEMPLATE_CATEGORY" val="custom"/>
  <p:tag name="KSO_WM_TEMPLATE_INDEX" val="16019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3"/>
  <p:tag name="KSO_WM_UNIT_ID" val="custom160191_8*l_i*1_113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4"/>
  <p:tag name="KSO_WM_UNIT_ID" val="custom160191_8*l_i*1_114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5"/>
  <p:tag name="KSO_WM_UNIT_ID" val="custom160191_8*l_i*1_115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6"/>
  <p:tag name="KSO_WM_UNIT_ID" val="custom160191_8*l_i*1_116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7"/>
  <p:tag name="KSO_WM_UNIT_ID" val="custom160191_8*l_i*1_117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8"/>
  <p:tag name="KSO_WM_UNIT_ID" val="custom160191_8*l_i*1_118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9"/>
  <p:tag name="KSO_WM_UNIT_ID" val="custom160191_8*l_i*1_119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0"/>
  <p:tag name="KSO_WM_UNIT_ID" val="custom160191_8*l_i*1_120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2_1"/>
  <p:tag name="KSO_WM_UNIT_ID" val="custom160191_8*l_h_f*1_2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1"/>
  <p:tag name="KSO_WM_UNIT_ID" val="custom160191_8*l_i*1_41"/>
  <p:tag name="KSO_WM_UNIT_CLEAR" val="1"/>
  <p:tag name="KSO_WM_UNIT_LAYERLEVEL" val="1_1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46"/>
  <p:tag name="KSO_WM_TEMPLATE_CATEGORY" val="custom"/>
  <p:tag name="KSO_WM_TEMPLATE_INDEX" val="16019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2"/>
  <p:tag name="KSO_WM_UNIT_ID" val="custom160191_8*l_i*1_4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3"/>
  <p:tag name="KSO_WM_UNIT_ID" val="custom160191_8*l_i*1_4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4"/>
  <p:tag name="KSO_WM_UNIT_ID" val="custom160191_8*l_i*1_4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5"/>
  <p:tag name="KSO_WM_UNIT_ID" val="custom160191_8*l_i*1_4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6"/>
  <p:tag name="KSO_WM_UNIT_ID" val="custom160191_8*l_i*1_4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7"/>
  <p:tag name="KSO_WM_UNIT_ID" val="custom160191_8*l_i*1_4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8"/>
  <p:tag name="KSO_WM_UNIT_ID" val="custom160191_8*l_i*1_4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9"/>
  <p:tag name="KSO_WM_UNIT_ID" val="custom160191_8*l_i*1_4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0"/>
  <p:tag name="KSO_WM_UNIT_ID" val="custom160191_8*l_i*1_5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1"/>
  <p:tag name="KSO_WM_UNIT_ID" val="custom160191_8*l_i*1_5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47"/>
  <p:tag name="KSO_WM_TEMPLATE_CATEGORY" val="custom"/>
  <p:tag name="KSO_WM_TEMPLATE_INDEX" val="16019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2"/>
  <p:tag name="KSO_WM_UNIT_ID" val="custom160191_8*l_i*1_5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3"/>
  <p:tag name="KSO_WM_UNIT_ID" val="custom160191_8*l_i*1_5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4"/>
  <p:tag name="KSO_WM_UNIT_ID" val="custom160191_8*l_i*1_5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5"/>
  <p:tag name="KSO_WM_UNIT_ID" val="custom160191_8*l_i*1_5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6"/>
  <p:tag name="KSO_WM_UNIT_ID" val="custom160191_8*l_i*1_5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7"/>
  <p:tag name="KSO_WM_UNIT_ID" val="custom160191_8*l_i*1_5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8"/>
  <p:tag name="KSO_WM_UNIT_ID" val="custom160191_8*l_i*1_5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9"/>
  <p:tag name="KSO_WM_UNIT_ID" val="custom160191_8*l_i*1_5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0"/>
  <p:tag name="KSO_WM_UNIT_ID" val="custom160191_8*l_i*1_6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1"/>
  <p:tag name="KSO_WM_UNIT_ID" val="custom160191_8*l_i*1_6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48"/>
  <p:tag name="KSO_WM_TEMPLATE_CATEGORY" val="custom"/>
  <p:tag name="KSO_WM_TEMPLATE_INDEX" val="16019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2"/>
  <p:tag name="KSO_WM_UNIT_ID" val="custom160191_8*l_i*1_6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3"/>
  <p:tag name="KSO_WM_UNIT_ID" val="custom160191_8*l_i*1_6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4"/>
  <p:tag name="KSO_WM_UNIT_ID" val="custom160191_8*l_i*1_6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5"/>
  <p:tag name="KSO_WM_UNIT_ID" val="custom160191_8*l_i*1_6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6"/>
  <p:tag name="KSO_WM_UNIT_ID" val="custom160191_8*l_i*1_6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7"/>
  <p:tag name="KSO_WM_UNIT_ID" val="custom160191_8*l_i*1_6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8"/>
  <p:tag name="KSO_WM_UNIT_ID" val="custom160191_8*l_i*1_6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9"/>
  <p:tag name="KSO_WM_UNIT_ID" val="custom160191_8*l_i*1_6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0"/>
  <p:tag name="KSO_WM_UNIT_ID" val="custom160191_8*l_i*1_7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1"/>
  <p:tag name="KSO_WM_UNIT_ID" val="custom160191_8*l_i*1_7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49"/>
  <p:tag name="KSO_WM_TEMPLATE_CATEGORY" val="custom"/>
  <p:tag name="KSO_WM_TEMPLATE_INDEX" val="16019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2"/>
  <p:tag name="KSO_WM_UNIT_ID" val="custom160191_8*l_i*1_72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3"/>
  <p:tag name="KSO_WM_UNIT_ID" val="custom160191_8*l_i*1_73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4"/>
  <p:tag name="KSO_WM_UNIT_ID" val="custom160191_8*l_i*1_74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5"/>
  <p:tag name="KSO_WM_UNIT_ID" val="custom160191_8*l_i*1_75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6"/>
  <p:tag name="KSO_WM_UNIT_ID" val="custom160191_8*l_i*1_76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7"/>
  <p:tag name="KSO_WM_UNIT_ID" val="custom160191_8*l_i*1_77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8"/>
  <p:tag name="KSO_WM_UNIT_ID" val="custom160191_8*l_i*1_78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9"/>
  <p:tag name="KSO_WM_UNIT_ID" val="custom160191_8*l_i*1_79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0"/>
  <p:tag name="KSO_WM_UNIT_ID" val="custom160191_8*l_i*1_80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"/>
  <p:tag name="KSO_WM_UNIT_ID" val="custom160191_8*l_i*1_1"/>
  <p:tag name="KSO_WM_UNIT_CLEAR" val="1"/>
  <p:tag name="KSO_WM_UNIT_LAYERLEVEL" val="1_1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50"/>
  <p:tag name="KSO_WM_TEMPLATE_CATEGORY" val="custom"/>
  <p:tag name="KSO_WM_TEMPLATE_INDEX" val="16019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"/>
  <p:tag name="KSO_WM_UNIT_ID" val="custom160191_8*l_i*1_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"/>
  <p:tag name="KSO_WM_UNIT_ID" val="custom160191_8*l_i*1_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"/>
  <p:tag name="KSO_WM_UNIT_ID" val="custom160191_8*l_i*1_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"/>
  <p:tag name="KSO_WM_UNIT_ID" val="custom160191_8*l_i*1_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"/>
  <p:tag name="KSO_WM_UNIT_ID" val="custom160191_8*l_i*1_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"/>
  <p:tag name="KSO_WM_UNIT_ID" val="custom160191_8*l_i*1_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"/>
  <p:tag name="KSO_WM_UNIT_ID" val="custom160191_8*l_i*1_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"/>
  <p:tag name="KSO_WM_UNIT_ID" val="custom160191_8*l_i*1_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"/>
  <p:tag name="KSO_WM_UNIT_ID" val="custom160191_8*l_i*1_1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"/>
  <p:tag name="KSO_WM_UNIT_ID" val="custom160191_8*l_i*1_1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0"/>
  <p:tag name="KSO_WM_TEMPLATE_CATEGORY" val="custom"/>
  <p:tag name="KSO_WM_TEMPLATE_INDEX" val="16019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51"/>
  <p:tag name="KSO_WM_TEMPLATE_CATEGORY" val="custom"/>
  <p:tag name="KSO_WM_TEMPLATE_INDEX" val="16019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"/>
  <p:tag name="KSO_WM_UNIT_ID" val="custom160191_8*l_i*1_1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"/>
  <p:tag name="KSO_WM_UNIT_ID" val="custom160191_8*l_i*1_1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"/>
  <p:tag name="KSO_WM_UNIT_ID" val="custom160191_8*l_i*1_1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"/>
  <p:tag name="KSO_WM_UNIT_ID" val="custom160191_8*l_i*1_1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6"/>
  <p:tag name="KSO_WM_UNIT_ID" val="custom160191_8*l_i*1_1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7"/>
  <p:tag name="KSO_WM_UNIT_ID" val="custom160191_8*l_i*1_1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8"/>
  <p:tag name="KSO_WM_UNIT_ID" val="custom160191_8*l_i*1_1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9"/>
  <p:tag name="KSO_WM_UNIT_ID" val="custom160191_8*l_i*1_1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0"/>
  <p:tag name="KSO_WM_UNIT_ID" val="custom160191_8*l_i*1_2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1"/>
  <p:tag name="KSO_WM_UNIT_ID" val="custom160191_8*l_i*1_2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52"/>
  <p:tag name="KSO_WM_TEMPLATE_CATEGORY" val="custom"/>
  <p:tag name="KSO_WM_TEMPLATE_INDEX" val="160191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2"/>
  <p:tag name="KSO_WM_UNIT_ID" val="custom160191_8*l_i*1_2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3"/>
  <p:tag name="KSO_WM_UNIT_ID" val="custom160191_8*l_i*1_2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4"/>
  <p:tag name="KSO_WM_UNIT_ID" val="custom160191_8*l_i*1_2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5"/>
  <p:tag name="KSO_WM_UNIT_ID" val="custom160191_8*l_i*1_2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6"/>
  <p:tag name="KSO_WM_UNIT_ID" val="custom160191_8*l_i*1_2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7"/>
  <p:tag name="KSO_WM_UNIT_ID" val="custom160191_8*l_i*1_2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8"/>
  <p:tag name="KSO_WM_UNIT_ID" val="custom160191_8*l_i*1_2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9"/>
  <p:tag name="KSO_WM_UNIT_ID" val="custom160191_8*l_i*1_2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0"/>
  <p:tag name="KSO_WM_UNIT_ID" val="custom160191_8*l_i*1_3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1"/>
  <p:tag name="KSO_WM_UNIT_ID" val="custom160191_8*l_i*1_3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53"/>
  <p:tag name="KSO_WM_TEMPLATE_CATEGORY" val="custom"/>
  <p:tag name="KSO_WM_TEMPLATE_INDEX" val="160191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2"/>
  <p:tag name="KSO_WM_UNIT_ID" val="custom160191_8*l_i*1_32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3"/>
  <p:tag name="KSO_WM_UNIT_ID" val="custom160191_8*l_i*1_33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4"/>
  <p:tag name="KSO_WM_UNIT_ID" val="custom160191_8*l_i*1_34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5"/>
  <p:tag name="KSO_WM_UNIT_ID" val="custom160191_8*l_i*1_35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6"/>
  <p:tag name="KSO_WM_UNIT_ID" val="custom160191_8*l_i*1_36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7"/>
  <p:tag name="KSO_WM_UNIT_ID" val="custom160191_8*l_i*1_37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8"/>
  <p:tag name="KSO_WM_UNIT_ID" val="custom160191_8*l_i*1_38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9"/>
  <p:tag name="KSO_WM_UNIT_ID" val="custom160191_8*l_i*1_39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0"/>
  <p:tag name="KSO_WM_UNIT_ID" val="custom160191_8*l_i*1_40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36"/>
  <p:tag name="KSO_WM_TEMPLATE_CATEGORY" val="custom"/>
  <p:tag name="KSO_WM_TEMPLATE_INDEX" val="16019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54"/>
  <p:tag name="KSO_WM_TEMPLATE_CATEGORY" val="custom"/>
  <p:tag name="KSO_WM_TEMPLATE_INDEX" val="160191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37"/>
  <p:tag name="KSO_WM_TEMPLATE_CATEGORY" val="custom"/>
  <p:tag name="KSO_WM_TEMPLATE_INDEX" val="160191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38"/>
  <p:tag name="KSO_WM_TEMPLATE_CATEGORY" val="custom"/>
  <p:tag name="KSO_WM_TEMPLATE_INDEX" val="160191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39"/>
  <p:tag name="KSO_WM_TEMPLATE_CATEGORY" val="custom"/>
  <p:tag name="KSO_WM_TEMPLATE_INDEX" val="160191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40"/>
  <p:tag name="KSO_WM_TEMPLATE_CATEGORY" val="custom"/>
  <p:tag name="KSO_WM_TEMPLATE_INDEX" val="160191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41"/>
  <p:tag name="KSO_WM_TEMPLATE_CATEGORY" val="custom"/>
  <p:tag name="KSO_WM_TEMPLATE_INDEX" val="16019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42"/>
  <p:tag name="KSO_WM_TEMPLATE_CATEGORY" val="custom"/>
  <p:tag name="KSO_WM_TEMPLATE_INDEX" val="16019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43"/>
  <p:tag name="KSO_WM_TEMPLATE_CATEGORY" val="custom"/>
  <p:tag name="KSO_WM_TEMPLATE_INDEX" val="16019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44"/>
  <p:tag name="KSO_WM_TEMPLATE_CATEGORY" val="custom"/>
  <p:tag name="KSO_WM_TEMPLATE_INDEX" val="16019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45"/>
  <p:tag name="KSO_WM_TEMPLATE_CATEGORY" val="custom"/>
  <p:tag name="KSO_WM_TEMPLATE_INDEX" val="16019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46"/>
  <p:tag name="KSO_WM_TEMPLATE_CATEGORY" val="custom"/>
  <p:tag name="KSO_WM_TEMPLATE_INDEX" val="16019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55"/>
  <p:tag name="KSO_WM_TEMPLATE_CATEGORY" val="custom"/>
  <p:tag name="KSO_WM_TEMPLATE_INDEX" val="160191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47"/>
  <p:tag name="KSO_WM_TEMPLATE_CATEGORY" val="custom"/>
  <p:tag name="KSO_WM_TEMPLATE_INDEX" val="16019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48"/>
  <p:tag name="KSO_WM_TEMPLATE_CATEGORY" val="custom"/>
  <p:tag name="KSO_WM_TEMPLATE_INDEX" val="160191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49"/>
  <p:tag name="KSO_WM_TEMPLATE_CATEGORY" val="custom"/>
  <p:tag name="KSO_WM_TEMPLATE_INDEX" val="16019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50"/>
  <p:tag name="KSO_WM_TEMPLATE_CATEGORY" val="custom"/>
  <p:tag name="KSO_WM_TEMPLATE_INDEX" val="160191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51"/>
  <p:tag name="KSO_WM_TEMPLATE_CATEGORY" val="custom"/>
  <p:tag name="KSO_WM_TEMPLATE_INDEX" val="160191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52"/>
  <p:tag name="KSO_WM_TEMPLATE_CATEGORY" val="custom"/>
  <p:tag name="KSO_WM_TEMPLATE_INDEX" val="160191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53"/>
  <p:tag name="KSO_WM_TEMPLATE_CATEGORY" val="custom"/>
  <p:tag name="KSO_WM_TEMPLATE_INDEX" val="16019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54"/>
  <p:tag name="KSO_WM_TEMPLATE_CATEGORY" val="custom"/>
  <p:tag name="KSO_WM_TEMPLATE_INDEX" val="160191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55"/>
  <p:tag name="KSO_WM_TEMPLATE_CATEGORY" val="custom"/>
  <p:tag name="KSO_WM_TEMPLATE_INDEX" val="160191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56"/>
  <p:tag name="KSO_WM_TEMPLATE_CATEGORY" val="custom"/>
  <p:tag name="KSO_WM_TEMPLATE_INDEX" val="16019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56"/>
  <p:tag name="KSO_WM_TEMPLATE_CATEGORY" val="custom"/>
  <p:tag name="KSO_WM_TEMPLATE_INDEX" val="160191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57"/>
  <p:tag name="KSO_WM_TEMPLATE_CATEGORY" val="custom"/>
  <p:tag name="KSO_WM_TEMPLATE_INDEX" val="160191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58"/>
  <p:tag name="KSO_WM_TEMPLATE_CATEGORY" val="custom"/>
  <p:tag name="KSO_WM_TEMPLATE_INDEX" val="160191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59"/>
  <p:tag name="KSO_WM_TEMPLATE_CATEGORY" val="custom"/>
  <p:tag name="KSO_WM_TEMPLATE_INDEX" val="160191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60"/>
  <p:tag name="KSO_WM_TEMPLATE_CATEGORY" val="custom"/>
  <p:tag name="KSO_WM_TEMPLATE_INDEX" val="160191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61"/>
  <p:tag name="KSO_WM_TEMPLATE_CATEGORY" val="custom"/>
  <p:tag name="KSO_WM_TEMPLATE_INDEX" val="160191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62"/>
  <p:tag name="KSO_WM_TEMPLATE_CATEGORY" val="custom"/>
  <p:tag name="KSO_WM_TEMPLATE_INDEX" val="160191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63"/>
  <p:tag name="KSO_WM_TEMPLATE_CATEGORY" val="custom"/>
  <p:tag name="KSO_WM_TEMPLATE_INDEX" val="160191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64"/>
  <p:tag name="KSO_WM_TEMPLATE_CATEGORY" val="custom"/>
  <p:tag name="KSO_WM_TEMPLATE_INDEX" val="160191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65"/>
  <p:tag name="KSO_WM_TEMPLATE_CATEGORY" val="custom"/>
  <p:tag name="KSO_WM_TEMPLATE_INDEX" val="160191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66"/>
  <p:tag name="KSO_WM_TEMPLATE_CATEGORY" val="custom"/>
  <p:tag name="KSO_WM_TEMPLATE_INDEX" val="16019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57"/>
  <p:tag name="KSO_WM_TEMPLATE_CATEGORY" val="custom"/>
  <p:tag name="KSO_WM_TEMPLATE_INDEX" val="160191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67"/>
  <p:tag name="KSO_WM_TEMPLATE_CATEGORY" val="custom"/>
  <p:tag name="KSO_WM_TEMPLATE_INDEX" val="160191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68"/>
  <p:tag name="KSO_WM_TEMPLATE_CATEGORY" val="custom"/>
  <p:tag name="KSO_WM_TEMPLATE_INDEX" val="160191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69"/>
  <p:tag name="KSO_WM_TEMPLATE_CATEGORY" val="custom"/>
  <p:tag name="KSO_WM_TEMPLATE_INDEX" val="160191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70"/>
  <p:tag name="KSO_WM_TEMPLATE_CATEGORY" val="custom"/>
  <p:tag name="KSO_WM_TEMPLATE_INDEX" val="160191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71"/>
  <p:tag name="KSO_WM_TEMPLATE_CATEGORY" val="custom"/>
  <p:tag name="KSO_WM_TEMPLATE_INDEX" val="160191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72"/>
  <p:tag name="KSO_WM_TEMPLATE_CATEGORY" val="custom"/>
  <p:tag name="KSO_WM_TEMPLATE_INDEX" val="160191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73"/>
  <p:tag name="KSO_WM_TEMPLATE_CATEGORY" val="custom"/>
  <p:tag name="KSO_WM_TEMPLATE_INDEX" val="160191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74"/>
  <p:tag name="KSO_WM_TEMPLATE_CATEGORY" val="custom"/>
  <p:tag name="KSO_WM_TEMPLATE_INDEX" val="160191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75"/>
  <p:tag name="KSO_WM_TEMPLATE_CATEGORY" val="custom"/>
  <p:tag name="KSO_WM_TEMPLATE_INDEX" val="160191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76"/>
  <p:tag name="KSO_WM_TEMPLATE_CATEGORY" val="custom"/>
  <p:tag name="KSO_WM_TEMPLATE_INDEX" val="16019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58"/>
  <p:tag name="KSO_WM_TEMPLATE_CATEGORY" val="custom"/>
  <p:tag name="KSO_WM_TEMPLATE_INDEX" val="160191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77"/>
  <p:tag name="KSO_WM_TEMPLATE_CATEGORY" val="custom"/>
  <p:tag name="KSO_WM_TEMPLATE_INDEX" val="160191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78"/>
  <p:tag name="KSO_WM_TEMPLATE_CATEGORY" val="custom"/>
  <p:tag name="KSO_WM_TEMPLATE_INDEX" val="160191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79"/>
  <p:tag name="KSO_WM_TEMPLATE_CATEGORY" val="custom"/>
  <p:tag name="KSO_WM_TEMPLATE_INDEX" val="160191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80"/>
  <p:tag name="KSO_WM_TEMPLATE_CATEGORY" val="custom"/>
  <p:tag name="KSO_WM_TEMPLATE_INDEX" val="160191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81"/>
  <p:tag name="KSO_WM_TEMPLATE_CATEGORY" val="custom"/>
  <p:tag name="KSO_WM_TEMPLATE_INDEX" val="160191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82"/>
  <p:tag name="KSO_WM_TEMPLATE_CATEGORY" val="custom"/>
  <p:tag name="KSO_WM_TEMPLATE_INDEX" val="160191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83"/>
  <p:tag name="KSO_WM_TEMPLATE_CATEGORY" val="custom"/>
  <p:tag name="KSO_WM_TEMPLATE_INDEX" val="160191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84"/>
  <p:tag name="KSO_WM_TEMPLATE_CATEGORY" val="custom"/>
  <p:tag name="KSO_WM_TEMPLATE_INDEX" val="160191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85"/>
  <p:tag name="KSO_WM_TEMPLATE_CATEGORY" val="custom"/>
  <p:tag name="KSO_WM_TEMPLATE_INDEX" val="160191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8*i*186"/>
  <p:tag name="KSO_WM_TEMPLATE_CATEGORY" val="custom"/>
  <p:tag name="KSO_WM_TEMPLATE_INDEX" val="16019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59"/>
  <p:tag name="KSO_WM_TEMPLATE_CATEGORY" val="custom"/>
  <p:tag name="KSO_WM_TEMPLATE_INDEX" val="160191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91"/>
  <p:tag name="KSO_WM_TAG_VERSION" val="1.0"/>
  <p:tag name="KSO_WM_SLIDE_ID" val="custom160191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12"/>
  <p:tag name="KSO_WM_SLIDE_SIZE" val="715*419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5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91"/>
  <p:tag name="KSO_WM_TAG_VERSION" val="1.0"/>
  <p:tag name="KSO_WM_SLIDE_ID" val="custom160191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2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e"/>
  <p:tag name="KSO_WM_UNIT_INDEX" val="1"/>
  <p:tag name="KSO_WM_UNIT_ID" val="custom160191_12*e*1"/>
  <p:tag name="KSO_WM_UNIT_CLEAR" val="1"/>
  <p:tag name="KSO_WM_UNIT_LAYERLEVEL" val="1"/>
  <p:tag name="KSO_WM_UNIT_VALUE" val="0"/>
  <p:tag name="KSO_WM_UNIT_HIGHLIGHT" val="0"/>
  <p:tag name="KSO_WM_UNIT_COMPATIBLE" val="1"/>
  <p:tag name="KSO_WM_UNIT_PRESET_TEXT" val="1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6、8、10、15、17、18、22、25"/>
  <p:tag name="KSO_WM_TEMPLATE_CATEGORY" val="custom"/>
  <p:tag name="KSO_WM_TEMPLATE_INDEX" val="160191"/>
  <p:tag name="KSO_WM_TAG_VERSION" val="1.0"/>
  <p:tag name="KSO_WM_SLIDE_ID" val="custom160191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91"/>
  <p:tag name="KSO_WM_TAG_VERSION" val="1.0"/>
  <p:tag name="KSO_WM_SLIDE_ID" val="custom160191_7"/>
  <p:tag name="KSO_WM_SLIDE_INDEX" val="7"/>
  <p:tag name="KSO_WM_SLIDE_ITEM_CNT" val="2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84"/>
  <p:tag name="KSO_WM_TEMPLATE_CATEGORY" val="custom"/>
  <p:tag name="KSO_WM_TEMPLATE_INDEX" val="160191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87"/>
  <p:tag name="KSO_WM_TEMPLATE_CATEGORY" val="custom"/>
  <p:tag name="KSO_WM_TEMPLATE_INDEX" val="16019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60"/>
  <p:tag name="KSO_WM_TEMPLATE_CATEGORY" val="custom"/>
  <p:tag name="KSO_WM_TEMPLATE_INDEX" val="160191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2_1"/>
  <p:tag name="KSO_WM_UNIT_ID" val="custom160191_7*l_h_f*1_2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1"/>
  <p:tag name="KSO_WM_UNIT_ID" val="custom160191_7*l_i*1_41"/>
  <p:tag name="KSO_WM_UNIT_CLEAR" val="1"/>
  <p:tag name="KSO_WM_UNIT_LAYERLEVEL" val="1_1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2"/>
  <p:tag name="KSO_WM_UNIT_ID" val="custom160191_7*l_i*1_4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3"/>
  <p:tag name="KSO_WM_UNIT_ID" val="custom160191_7*l_i*1_4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4"/>
  <p:tag name="KSO_WM_UNIT_ID" val="custom160191_7*l_i*1_4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5"/>
  <p:tag name="KSO_WM_UNIT_ID" val="custom160191_7*l_i*1_4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6"/>
  <p:tag name="KSO_WM_UNIT_ID" val="custom160191_7*l_i*1_4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7"/>
  <p:tag name="KSO_WM_UNIT_ID" val="custom160191_7*l_i*1_4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8"/>
  <p:tag name="KSO_WM_UNIT_ID" val="custom160191_7*l_i*1_4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9"/>
  <p:tag name="KSO_WM_UNIT_ID" val="custom160191_7*l_i*1_4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6*a*1"/>
  <p:tag name="KSO_WM_UNIT_CLEAR" val="1"/>
  <p:tag name="KSO_WM_UNIT_LAYERLEVEL" val="1"/>
  <p:tag name="KSO_WM_UNIT_ISCONTENTSTITLE" val="1"/>
  <p:tag name="KSO_WM_UNIT_VALUE" val="5"/>
  <p:tag name="KSO_WM_UNIT_HIGHLIGHT" val="0"/>
  <p:tag name="KSO_WM_UNIT_COMPATIBLE" val="0"/>
  <p:tag name="KSO_WM_UNIT_PRESET_TEXT" val="Content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61"/>
  <p:tag name="KSO_WM_TEMPLATE_CATEGORY" val="custom"/>
  <p:tag name="KSO_WM_TEMPLATE_INDEX" val="160191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0"/>
  <p:tag name="KSO_WM_UNIT_ID" val="custom160191_7*l_i*1_5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1"/>
  <p:tag name="KSO_WM_UNIT_ID" val="custom160191_7*l_i*1_5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2"/>
  <p:tag name="KSO_WM_UNIT_ID" val="custom160191_7*l_i*1_5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3"/>
  <p:tag name="KSO_WM_UNIT_ID" val="custom160191_7*l_i*1_5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4"/>
  <p:tag name="KSO_WM_UNIT_ID" val="custom160191_7*l_i*1_5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5"/>
  <p:tag name="KSO_WM_UNIT_ID" val="custom160191_7*l_i*1_5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6"/>
  <p:tag name="KSO_WM_UNIT_ID" val="custom160191_7*l_i*1_5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7"/>
  <p:tag name="KSO_WM_UNIT_ID" val="custom160191_7*l_i*1_5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8"/>
  <p:tag name="KSO_WM_UNIT_ID" val="custom160191_7*l_i*1_5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9"/>
  <p:tag name="KSO_WM_UNIT_ID" val="custom160191_7*l_i*1_5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62"/>
  <p:tag name="KSO_WM_TEMPLATE_CATEGORY" val="custom"/>
  <p:tag name="KSO_WM_TEMPLATE_INDEX" val="160191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0"/>
  <p:tag name="KSO_WM_UNIT_ID" val="custom160191_7*l_i*1_6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1"/>
  <p:tag name="KSO_WM_UNIT_ID" val="custom160191_7*l_i*1_6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2"/>
  <p:tag name="KSO_WM_UNIT_ID" val="custom160191_7*l_i*1_6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3"/>
  <p:tag name="KSO_WM_UNIT_ID" val="custom160191_7*l_i*1_6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4"/>
  <p:tag name="KSO_WM_UNIT_ID" val="custom160191_7*l_i*1_6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5"/>
  <p:tag name="KSO_WM_UNIT_ID" val="custom160191_7*l_i*1_6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6"/>
  <p:tag name="KSO_WM_UNIT_ID" val="custom160191_7*l_i*1_6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7"/>
  <p:tag name="KSO_WM_UNIT_ID" val="custom160191_7*l_i*1_6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8"/>
  <p:tag name="KSO_WM_UNIT_ID" val="custom160191_7*l_i*1_6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9"/>
  <p:tag name="KSO_WM_UNIT_ID" val="custom160191_7*l_i*1_6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63"/>
  <p:tag name="KSO_WM_TEMPLATE_CATEGORY" val="custom"/>
  <p:tag name="KSO_WM_TEMPLATE_INDEX" val="160191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0"/>
  <p:tag name="KSO_WM_UNIT_ID" val="custom160191_7*l_i*1_7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1"/>
  <p:tag name="KSO_WM_UNIT_ID" val="custom160191_7*l_i*1_7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2"/>
  <p:tag name="KSO_WM_UNIT_ID" val="custom160191_7*l_i*1_72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3"/>
  <p:tag name="KSO_WM_UNIT_ID" val="custom160191_7*l_i*1_73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4"/>
  <p:tag name="KSO_WM_UNIT_ID" val="custom160191_7*l_i*1_74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5"/>
  <p:tag name="KSO_WM_UNIT_ID" val="custom160191_7*l_i*1_75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6"/>
  <p:tag name="KSO_WM_UNIT_ID" val="custom160191_7*l_i*1_76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7"/>
  <p:tag name="KSO_WM_UNIT_ID" val="custom160191_7*l_i*1_77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8"/>
  <p:tag name="KSO_WM_UNIT_ID" val="custom160191_7*l_i*1_78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9"/>
  <p:tag name="KSO_WM_UNIT_ID" val="custom160191_7*l_i*1_79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64"/>
  <p:tag name="KSO_WM_TEMPLATE_CATEGORY" val="custom"/>
  <p:tag name="KSO_WM_TEMPLATE_INDEX" val="160191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0"/>
  <p:tag name="KSO_WM_UNIT_ID" val="custom160191_7*l_i*1_80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"/>
  <p:tag name="KSO_WM_UNIT_ID" val="custom160191_7*l_i*1_1"/>
  <p:tag name="KSO_WM_UNIT_CLEAR" val="1"/>
  <p:tag name="KSO_WM_UNIT_LAYERLEVEL" val="1_1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"/>
  <p:tag name="KSO_WM_UNIT_ID" val="custom160191_7*l_i*1_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"/>
  <p:tag name="KSO_WM_UNIT_ID" val="custom160191_7*l_i*1_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"/>
  <p:tag name="KSO_WM_UNIT_ID" val="custom160191_7*l_i*1_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"/>
  <p:tag name="KSO_WM_UNIT_ID" val="custom160191_7*l_i*1_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"/>
  <p:tag name="KSO_WM_UNIT_ID" val="custom160191_7*l_i*1_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"/>
  <p:tag name="KSO_WM_UNIT_ID" val="custom160191_7*l_i*1_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"/>
  <p:tag name="KSO_WM_UNIT_ID" val="custom160191_7*l_i*1_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"/>
  <p:tag name="KSO_WM_UNIT_ID" val="custom160191_7*l_i*1_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65"/>
  <p:tag name="KSO_WM_TEMPLATE_CATEGORY" val="custom"/>
  <p:tag name="KSO_WM_TEMPLATE_INDEX" val="160191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"/>
  <p:tag name="KSO_WM_UNIT_ID" val="custom160191_7*l_i*1_1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"/>
  <p:tag name="KSO_WM_UNIT_ID" val="custom160191_7*l_i*1_1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"/>
  <p:tag name="KSO_WM_UNIT_ID" val="custom160191_7*l_i*1_1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"/>
  <p:tag name="KSO_WM_UNIT_ID" val="custom160191_7*l_i*1_1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"/>
  <p:tag name="KSO_WM_UNIT_ID" val="custom160191_7*l_i*1_1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"/>
  <p:tag name="KSO_WM_UNIT_ID" val="custom160191_7*l_i*1_1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6"/>
  <p:tag name="KSO_WM_UNIT_ID" val="custom160191_7*l_i*1_1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7"/>
  <p:tag name="KSO_WM_UNIT_ID" val="custom160191_7*l_i*1_1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8"/>
  <p:tag name="KSO_WM_UNIT_ID" val="custom160191_7*l_i*1_1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9"/>
  <p:tag name="KSO_WM_UNIT_ID" val="custom160191_7*l_i*1_1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66"/>
  <p:tag name="KSO_WM_TEMPLATE_CATEGORY" val="custom"/>
  <p:tag name="KSO_WM_TEMPLATE_INDEX" val="160191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0"/>
  <p:tag name="KSO_WM_UNIT_ID" val="custom160191_7*l_i*1_2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1"/>
  <p:tag name="KSO_WM_UNIT_ID" val="custom160191_7*l_i*1_2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2"/>
  <p:tag name="KSO_WM_UNIT_ID" val="custom160191_7*l_i*1_2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3"/>
  <p:tag name="KSO_WM_UNIT_ID" val="custom160191_7*l_i*1_2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4"/>
  <p:tag name="KSO_WM_UNIT_ID" val="custom160191_7*l_i*1_2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5"/>
  <p:tag name="KSO_WM_UNIT_ID" val="custom160191_7*l_i*1_2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6"/>
  <p:tag name="KSO_WM_UNIT_ID" val="custom160191_7*l_i*1_2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7"/>
  <p:tag name="KSO_WM_UNIT_ID" val="custom160191_7*l_i*1_2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8"/>
  <p:tag name="KSO_WM_UNIT_ID" val="custom160191_7*l_i*1_2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9"/>
  <p:tag name="KSO_WM_UNIT_ID" val="custom160191_7*l_i*1_2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67"/>
  <p:tag name="KSO_WM_TEMPLATE_CATEGORY" val="custom"/>
  <p:tag name="KSO_WM_TEMPLATE_INDEX" val="160191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0"/>
  <p:tag name="KSO_WM_UNIT_ID" val="custom160191_7*l_i*1_3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1"/>
  <p:tag name="KSO_WM_UNIT_ID" val="custom160191_7*l_i*1_3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2"/>
  <p:tag name="KSO_WM_UNIT_ID" val="custom160191_7*l_i*1_32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3"/>
  <p:tag name="KSO_WM_UNIT_ID" val="custom160191_7*l_i*1_33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4"/>
  <p:tag name="KSO_WM_UNIT_ID" val="custom160191_7*l_i*1_34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5"/>
  <p:tag name="KSO_WM_UNIT_ID" val="custom160191_7*l_i*1_35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6"/>
  <p:tag name="KSO_WM_UNIT_ID" val="custom160191_7*l_i*1_36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7"/>
  <p:tag name="KSO_WM_UNIT_ID" val="custom160191_7*l_i*1_37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8"/>
  <p:tag name="KSO_WM_UNIT_ID" val="custom160191_7*l_i*1_38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9"/>
  <p:tag name="KSO_WM_UNIT_ID" val="custom160191_7*l_i*1_39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68"/>
  <p:tag name="KSO_WM_TEMPLATE_CATEGORY" val="custom"/>
  <p:tag name="KSO_WM_TEMPLATE_INDEX" val="160191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0"/>
  <p:tag name="KSO_WM_UNIT_ID" val="custom160191_7*l_i*1_40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36"/>
  <p:tag name="KSO_WM_TEMPLATE_CATEGORY" val="custom"/>
  <p:tag name="KSO_WM_TEMPLATE_INDEX" val="160191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37"/>
  <p:tag name="KSO_WM_TEMPLATE_CATEGORY" val="custom"/>
  <p:tag name="KSO_WM_TEMPLATE_INDEX" val="160191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38"/>
  <p:tag name="KSO_WM_TEMPLATE_CATEGORY" val="custom"/>
  <p:tag name="KSO_WM_TEMPLATE_INDEX" val="160191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39"/>
  <p:tag name="KSO_WM_TEMPLATE_CATEGORY" val="custom"/>
  <p:tag name="KSO_WM_TEMPLATE_INDEX" val="160191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40"/>
  <p:tag name="KSO_WM_TEMPLATE_CATEGORY" val="custom"/>
  <p:tag name="KSO_WM_TEMPLATE_INDEX" val="160191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41"/>
  <p:tag name="KSO_WM_TEMPLATE_CATEGORY" val="custom"/>
  <p:tag name="KSO_WM_TEMPLATE_INDEX" val="160191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42"/>
  <p:tag name="KSO_WM_TEMPLATE_CATEGORY" val="custom"/>
  <p:tag name="KSO_WM_TEMPLATE_INDEX" val="160191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43"/>
  <p:tag name="KSO_WM_TEMPLATE_CATEGORY" val="custom"/>
  <p:tag name="KSO_WM_TEMPLATE_INDEX" val="160191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44"/>
  <p:tag name="KSO_WM_TEMPLATE_CATEGORY" val="custom"/>
  <p:tag name="KSO_WM_TEMPLATE_INDEX" val="16019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69"/>
  <p:tag name="KSO_WM_TEMPLATE_CATEGORY" val="custom"/>
  <p:tag name="KSO_WM_TEMPLATE_INDEX" val="160191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45"/>
  <p:tag name="KSO_WM_TEMPLATE_CATEGORY" val="custom"/>
  <p:tag name="KSO_WM_TEMPLATE_INDEX" val="160191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46"/>
  <p:tag name="KSO_WM_TEMPLATE_CATEGORY" val="custom"/>
  <p:tag name="KSO_WM_TEMPLATE_INDEX" val="160191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47"/>
  <p:tag name="KSO_WM_TEMPLATE_CATEGORY" val="custom"/>
  <p:tag name="KSO_WM_TEMPLATE_INDEX" val="160191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48"/>
  <p:tag name="KSO_WM_TEMPLATE_CATEGORY" val="custom"/>
  <p:tag name="KSO_WM_TEMPLATE_INDEX" val="160191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49"/>
  <p:tag name="KSO_WM_TEMPLATE_CATEGORY" val="custom"/>
  <p:tag name="KSO_WM_TEMPLATE_INDEX" val="160191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50"/>
  <p:tag name="KSO_WM_TEMPLATE_CATEGORY" val="custom"/>
  <p:tag name="KSO_WM_TEMPLATE_INDEX" val="160191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51"/>
  <p:tag name="KSO_WM_TEMPLATE_CATEGORY" val="custom"/>
  <p:tag name="KSO_WM_TEMPLATE_INDEX" val="160191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52"/>
  <p:tag name="KSO_WM_TEMPLATE_CATEGORY" val="custom"/>
  <p:tag name="KSO_WM_TEMPLATE_INDEX" val="160191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53"/>
  <p:tag name="KSO_WM_TEMPLATE_CATEGORY" val="custom"/>
  <p:tag name="KSO_WM_TEMPLATE_INDEX" val="160191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54"/>
  <p:tag name="KSO_WM_TEMPLATE_CATEGORY" val="custom"/>
  <p:tag name="KSO_WM_TEMPLATE_INDEX" val="16019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70"/>
  <p:tag name="KSO_WM_TEMPLATE_CATEGORY" val="custom"/>
  <p:tag name="KSO_WM_TEMPLATE_INDEX" val="160191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55"/>
  <p:tag name="KSO_WM_TEMPLATE_CATEGORY" val="custom"/>
  <p:tag name="KSO_WM_TEMPLATE_INDEX" val="160191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56"/>
  <p:tag name="KSO_WM_TEMPLATE_CATEGORY" val="custom"/>
  <p:tag name="KSO_WM_TEMPLATE_INDEX" val="160191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57"/>
  <p:tag name="KSO_WM_TEMPLATE_CATEGORY" val="custom"/>
  <p:tag name="KSO_WM_TEMPLATE_INDEX" val="160191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58"/>
  <p:tag name="KSO_WM_TEMPLATE_CATEGORY" val="custom"/>
  <p:tag name="KSO_WM_TEMPLATE_INDEX" val="160191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59"/>
  <p:tag name="KSO_WM_TEMPLATE_CATEGORY" val="custom"/>
  <p:tag name="KSO_WM_TEMPLATE_INDEX" val="160191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60"/>
  <p:tag name="KSO_WM_TEMPLATE_CATEGORY" val="custom"/>
  <p:tag name="KSO_WM_TEMPLATE_INDEX" val="160191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61"/>
  <p:tag name="KSO_WM_TEMPLATE_CATEGORY" val="custom"/>
  <p:tag name="KSO_WM_TEMPLATE_INDEX" val="160191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62"/>
  <p:tag name="KSO_WM_TEMPLATE_CATEGORY" val="custom"/>
  <p:tag name="KSO_WM_TEMPLATE_INDEX" val="160191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63"/>
  <p:tag name="KSO_WM_TEMPLATE_CATEGORY" val="custom"/>
  <p:tag name="KSO_WM_TEMPLATE_INDEX" val="160191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64"/>
  <p:tag name="KSO_WM_TEMPLATE_CATEGORY" val="custom"/>
  <p:tag name="KSO_WM_TEMPLATE_INDEX" val="16019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84"/>
  <p:tag name="KSO_WM_TEMPLATE_CATEGORY" val="custom"/>
  <p:tag name="KSO_WM_TEMPLATE_INDEX" val="16019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71"/>
  <p:tag name="KSO_WM_TEMPLATE_CATEGORY" val="custom"/>
  <p:tag name="KSO_WM_TEMPLATE_INDEX" val="160191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65"/>
  <p:tag name="KSO_WM_TEMPLATE_CATEGORY" val="custom"/>
  <p:tag name="KSO_WM_TEMPLATE_INDEX" val="160191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66"/>
  <p:tag name="KSO_WM_TEMPLATE_CATEGORY" val="custom"/>
  <p:tag name="KSO_WM_TEMPLATE_INDEX" val="160191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67"/>
  <p:tag name="KSO_WM_TEMPLATE_CATEGORY" val="custom"/>
  <p:tag name="KSO_WM_TEMPLATE_INDEX" val="160191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68"/>
  <p:tag name="KSO_WM_TEMPLATE_CATEGORY" val="custom"/>
  <p:tag name="KSO_WM_TEMPLATE_INDEX" val="160191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69"/>
  <p:tag name="KSO_WM_TEMPLATE_CATEGORY" val="custom"/>
  <p:tag name="KSO_WM_TEMPLATE_INDEX" val="160191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70"/>
  <p:tag name="KSO_WM_TEMPLATE_CATEGORY" val="custom"/>
  <p:tag name="KSO_WM_TEMPLATE_INDEX" val="160191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71"/>
  <p:tag name="KSO_WM_TEMPLATE_CATEGORY" val="custom"/>
  <p:tag name="KSO_WM_TEMPLATE_INDEX" val="160191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72"/>
  <p:tag name="KSO_WM_TEMPLATE_CATEGORY" val="custom"/>
  <p:tag name="KSO_WM_TEMPLATE_INDEX" val="160191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73"/>
  <p:tag name="KSO_WM_TEMPLATE_CATEGORY" val="custom"/>
  <p:tag name="KSO_WM_TEMPLATE_INDEX" val="160191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74"/>
  <p:tag name="KSO_WM_TEMPLATE_CATEGORY" val="custom"/>
  <p:tag name="KSO_WM_TEMPLATE_INDEX" val="16019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72"/>
  <p:tag name="KSO_WM_TEMPLATE_CATEGORY" val="custom"/>
  <p:tag name="KSO_WM_TEMPLATE_INDEX" val="160191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75"/>
  <p:tag name="KSO_WM_TEMPLATE_CATEGORY" val="custom"/>
  <p:tag name="KSO_WM_TEMPLATE_INDEX" val="160191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76"/>
  <p:tag name="KSO_WM_TEMPLATE_CATEGORY" val="custom"/>
  <p:tag name="KSO_WM_TEMPLATE_INDEX" val="160191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77"/>
  <p:tag name="KSO_WM_TEMPLATE_CATEGORY" val="custom"/>
  <p:tag name="KSO_WM_TEMPLATE_INDEX" val="160191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78"/>
  <p:tag name="KSO_WM_TEMPLATE_CATEGORY" val="custom"/>
  <p:tag name="KSO_WM_TEMPLATE_INDEX" val="160191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79"/>
  <p:tag name="KSO_WM_TEMPLATE_CATEGORY" val="custom"/>
  <p:tag name="KSO_WM_TEMPLATE_INDEX" val="160191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80"/>
  <p:tag name="KSO_WM_TEMPLATE_CATEGORY" val="custom"/>
  <p:tag name="KSO_WM_TEMPLATE_INDEX" val="160191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81"/>
  <p:tag name="KSO_WM_TEMPLATE_CATEGORY" val="custom"/>
  <p:tag name="KSO_WM_TEMPLATE_INDEX" val="160191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82"/>
  <p:tag name="KSO_WM_TEMPLATE_CATEGORY" val="custom"/>
  <p:tag name="KSO_WM_TEMPLATE_INDEX" val="160191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83"/>
  <p:tag name="KSO_WM_TEMPLATE_CATEGORY" val="custom"/>
  <p:tag name="KSO_WM_TEMPLATE_INDEX" val="160191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84"/>
  <p:tag name="KSO_WM_TEMPLATE_CATEGORY" val="custom"/>
  <p:tag name="KSO_WM_TEMPLATE_INDEX" val="16019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73"/>
  <p:tag name="KSO_WM_TEMPLATE_CATEGORY" val="custom"/>
  <p:tag name="KSO_WM_TEMPLATE_INDEX" val="160191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85"/>
  <p:tag name="KSO_WM_TEMPLATE_CATEGORY" val="custom"/>
  <p:tag name="KSO_WM_TEMPLATE_INDEX" val="160191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7*i*186"/>
  <p:tag name="KSO_WM_TEMPLATE_CATEGORY" val="custom"/>
  <p:tag name="KSO_WM_TEMPLATE_INDEX" val="160191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91"/>
  <p:tag name="KSO_WM_TAG_VERSION" val="1.0"/>
  <p:tag name="KSO_WM_SLIDE_ID" val="custom160191_22"/>
  <p:tag name="KSO_WM_SLIDE_INDEX" val="22"/>
  <p:tag name="KSO_WM_SLIDE_ITEM_CNT" val="3"/>
  <p:tag name="KSO_WM_SLIDE_LAYOUT" val="a_f_d"/>
  <p:tag name="KSO_WM_SLIDE_LAYOUT_CNT" val="1_1_2"/>
  <p:tag name="KSO_WM_SLIDE_TYPE" val="text"/>
  <p:tag name="KSO_WM_BEAUTIFY_FLAG" val="#wm#"/>
  <p:tag name="KSO_WM_SLIDE_POSITION" val="83*148"/>
  <p:tag name="KSO_WM_SLIDE_SIZE" val="796*270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6、8、10、15、17、18、22、25"/>
  <p:tag name="KSO_WM_TEMPLATE_CATEGORY" val="custom"/>
  <p:tag name="KSO_WM_TEMPLATE_INDEX" val="160191"/>
  <p:tag name="KSO_WM_TAG_VERSION" val="1.0"/>
  <p:tag name="KSO_WM_SLIDE_ID" val="custom160191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b"/>
  <p:tag name="KSO_WM_UNIT_INDEX" val="1"/>
  <p:tag name="KSO_WM_UNIT_ID" val="custom160191_1*b*1"/>
  <p:tag name="KSO_WM_UNIT_CLEAR" val="1"/>
  <p:tag name="KSO_WM_UNIT_LAYERLEVEL" val="1"/>
  <p:tag name="KSO_WM_UNIT_VALUE" val="52"/>
  <p:tag name="KSO_WM_UNIT_ISCONTENTSTITLE" val="0"/>
  <p:tag name="KSO_WM_UNIT_HIGHLIGHT" val="0"/>
  <p:tag name="KSO_WM_UNIT_COMPATIBLE" val="0"/>
  <p:tag name="KSO_WM_UNIT_PRESET_TEXT_INDEX" val="3"/>
  <p:tag name="KSO_WM_UNIT_PRESET_TEXT_LEN" val="66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91"/>
  <p:tag name="KSO_WM_TAG_VERSION" val="1.0"/>
  <p:tag name="KSO_WM_SLIDE_ID" val="custom160191_29"/>
  <p:tag name="KSO_WM_SLIDE_INDEX" val="29"/>
  <p:tag name="KSO_WM_SLIDE_ITEM_CNT" val="1"/>
  <p:tag name="KSO_WM_SLIDE_LAYOUT" val="a"/>
  <p:tag name="KSO_WM_SLIDE_LAYOUT_CNT" val="1"/>
  <p:tag name="KSO_WM_SLIDE_TYPE" val="endPage"/>
  <p:tag name="KSO_WM_BEAUTIFY_FLAG" val="#wm#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30*a*1"/>
  <p:tag name="KSO_WM_UNIT_CLEAR" val="1"/>
  <p:tag name="KSO_WM_UNIT_LAYERLEVEL" val="1"/>
  <p:tag name="KSO_WM_UNIT_VALUE" val="7"/>
  <p:tag name="KSO_WM_UNIT_ISCONTENTSTITLE" val="0"/>
  <p:tag name="KSO_WM_UNIT_HIGHLIGHT" val="0"/>
  <p:tag name="KSO_WM_UNIT_COMPATIBLE" val="0"/>
  <p:tag name="KSO_WM_UNIT_PRESET_TEXT" val="谢 谢 大 家！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74"/>
  <p:tag name="KSO_WM_TEMPLATE_CATEGORY" val="custom"/>
  <p:tag name="KSO_WM_TEMPLATE_INDEX" val="16019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75"/>
  <p:tag name="KSO_WM_TEMPLATE_CATEGORY" val="custom"/>
  <p:tag name="KSO_WM_TEMPLATE_INDEX" val="16019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76"/>
  <p:tag name="KSO_WM_TEMPLATE_CATEGORY" val="custom"/>
  <p:tag name="KSO_WM_TEMPLATE_INDEX" val="16019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77"/>
  <p:tag name="KSO_WM_TEMPLATE_CATEGORY" val="custom"/>
  <p:tag name="KSO_WM_TEMPLATE_INDEX" val="16019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78"/>
  <p:tag name="KSO_WM_TEMPLATE_CATEGORY" val="custom"/>
  <p:tag name="KSO_WM_TEMPLATE_INDEX" val="16019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79"/>
  <p:tag name="KSO_WM_TEMPLATE_CATEGORY" val="custom"/>
  <p:tag name="KSO_WM_TEMPLATE_INDEX" val="16019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80"/>
  <p:tag name="KSO_WM_TEMPLATE_CATEGORY" val="custom"/>
  <p:tag name="KSO_WM_TEMPLATE_INDEX" val="16019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36"/>
  <p:tag name="KSO_WM_TEMPLATE_CATEGORY" val="custom"/>
  <p:tag name="KSO_WM_TEMPLATE_INDEX" val="16019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81"/>
  <p:tag name="KSO_WM_TEMPLATE_CATEGORY" val="custom"/>
  <p:tag name="KSO_WM_TEMPLATE_INDEX" val="16019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82"/>
  <p:tag name="KSO_WM_TEMPLATE_CATEGORY" val="custom"/>
  <p:tag name="KSO_WM_TEMPLATE_INDEX" val="16019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83"/>
  <p:tag name="KSO_WM_TEMPLATE_CATEGORY" val="custom"/>
  <p:tag name="KSO_WM_TEMPLATE_INDEX" val="16019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84"/>
  <p:tag name="KSO_WM_TEMPLATE_CATEGORY" val="custom"/>
  <p:tag name="KSO_WM_TEMPLATE_INDEX" val="16019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85"/>
  <p:tag name="KSO_WM_TEMPLATE_CATEGORY" val="custom"/>
  <p:tag name="KSO_WM_TEMPLATE_INDEX" val="16019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86"/>
  <p:tag name="KSO_WM_TEMPLATE_CATEGORY" val="custom"/>
  <p:tag name="KSO_WM_TEMPLATE_INDEX" val="16019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1_1"/>
  <p:tag name="KSO_WM_UNIT_ID" val="custom160191_6*l_h_f*1_1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"/>
  <p:tag name="KSO_WM_UNIT_ID" val="custom160191_6*l_i*1_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"/>
  <p:tag name="KSO_WM_UNIT_ID" val="custom160191_6*l_i*1_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"/>
  <p:tag name="KSO_WM_UNIT_ID" val="custom160191_6*l_i*1_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37"/>
  <p:tag name="KSO_WM_TEMPLATE_CATEGORY" val="custom"/>
  <p:tag name="KSO_WM_TEMPLATE_INDEX" val="16019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"/>
  <p:tag name="KSO_WM_UNIT_ID" val="custom160191_6*l_i*1_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"/>
  <p:tag name="KSO_WM_UNIT_ID" val="custom160191_6*l_i*1_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"/>
  <p:tag name="KSO_WM_UNIT_ID" val="custom160191_6*l_i*1_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"/>
  <p:tag name="KSO_WM_UNIT_ID" val="custom160191_6*l_i*1_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"/>
  <p:tag name="KSO_WM_UNIT_ID" val="custom160191_6*l_i*1_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"/>
  <p:tag name="KSO_WM_UNIT_ID" val="custom160191_6*l_i*1_1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"/>
  <p:tag name="KSO_WM_UNIT_ID" val="custom160191_6*l_i*1_1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"/>
  <p:tag name="KSO_WM_UNIT_ID" val="custom160191_6*l_i*1_1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"/>
  <p:tag name="KSO_WM_UNIT_ID" val="custom160191_6*l_i*1_1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"/>
  <p:tag name="KSO_WM_UNIT_ID" val="custom160191_6*l_i*1_1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38"/>
  <p:tag name="KSO_WM_TEMPLATE_CATEGORY" val="custom"/>
  <p:tag name="KSO_WM_TEMPLATE_INDEX" val="16019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"/>
  <p:tag name="KSO_WM_UNIT_ID" val="custom160191_6*l_i*1_1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6"/>
  <p:tag name="KSO_WM_UNIT_ID" val="custom160191_6*l_i*1_1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7"/>
  <p:tag name="KSO_WM_UNIT_ID" val="custom160191_6*l_i*1_1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8"/>
  <p:tag name="KSO_WM_UNIT_ID" val="custom160191_6*l_i*1_1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9"/>
  <p:tag name="KSO_WM_UNIT_ID" val="custom160191_6*l_i*1_1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0"/>
  <p:tag name="KSO_WM_UNIT_ID" val="custom160191_6*l_i*1_2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1"/>
  <p:tag name="KSO_WM_UNIT_ID" val="custom160191_6*l_i*1_2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2"/>
  <p:tag name="KSO_WM_UNIT_ID" val="custom160191_6*l_i*1_2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3"/>
  <p:tag name="KSO_WM_UNIT_ID" val="custom160191_6*l_i*1_2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4"/>
  <p:tag name="KSO_WM_UNIT_ID" val="custom160191_6*l_i*1_2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39"/>
  <p:tag name="KSO_WM_TEMPLATE_CATEGORY" val="custom"/>
  <p:tag name="KSO_WM_TEMPLATE_INDEX" val="16019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5"/>
  <p:tag name="KSO_WM_UNIT_ID" val="custom160191_6*l_i*1_2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6"/>
  <p:tag name="KSO_WM_UNIT_ID" val="custom160191_6*l_i*1_2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7"/>
  <p:tag name="KSO_WM_UNIT_ID" val="custom160191_6*l_i*1_2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8"/>
  <p:tag name="KSO_WM_UNIT_ID" val="custom160191_6*l_i*1_2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9"/>
  <p:tag name="KSO_WM_UNIT_ID" val="custom160191_6*l_i*1_2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0"/>
  <p:tag name="KSO_WM_UNIT_ID" val="custom160191_6*l_i*1_3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1"/>
  <p:tag name="KSO_WM_UNIT_ID" val="custom160191_6*l_i*1_3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2"/>
  <p:tag name="KSO_WM_UNIT_ID" val="custom160191_6*l_i*1_32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3"/>
  <p:tag name="KSO_WM_UNIT_ID" val="custom160191_6*l_i*1_33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4"/>
  <p:tag name="KSO_WM_UNIT_ID" val="custom160191_6*l_i*1_34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191_6*i*140"/>
  <p:tag name="KSO_WM_TEMPLATE_CATEGORY" val="custom"/>
  <p:tag name="KSO_WM_TEMPLATE_INDEX" val="16019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5"/>
  <p:tag name="KSO_WM_UNIT_ID" val="custom160191_6*l_i*1_35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6"/>
  <p:tag name="KSO_WM_UNIT_ID" val="custom160191_6*l_i*1_36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7"/>
  <p:tag name="KSO_WM_UNIT_ID" val="custom160191_6*l_i*1_37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8"/>
  <p:tag name="KSO_WM_UNIT_ID" val="custom160191_6*l_i*1_38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9"/>
  <p:tag name="KSO_WM_UNIT_ID" val="custom160191_6*l_i*1_39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0"/>
  <p:tag name="KSO_WM_UNIT_ID" val="custom160191_6*l_i*1_40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91"/>
  <p:tag name="KSO_WM_TAG_VERSION" val="1.0"/>
  <p:tag name="KSO_WM_SLIDE_ID" val="custom160191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2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e"/>
  <p:tag name="KSO_WM_UNIT_INDEX" val="1"/>
  <p:tag name="KSO_WM_UNIT_ID" val="custom160191_12*e*1"/>
  <p:tag name="KSO_WM_UNIT_CLEAR" val="1"/>
  <p:tag name="KSO_WM_UNIT_LAYERLEVEL" val="1"/>
  <p:tag name="KSO_WM_UNIT_VALUE" val="0"/>
  <p:tag name="KSO_WM_UNIT_HIGHLIGHT" val="0"/>
  <p:tag name="KSO_WM_UNIT_COMPATIBLE" val="1"/>
  <p:tag name="KSO_WM_UNIT_PRESET_TEXT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91"/>
  <p:tag name="KSO_WM_TAG_VERSION" val="1.0"/>
  <p:tag name="KSO_WM_SLIDE_ID" val="custom160191_4"/>
  <p:tag name="KSO_WM_SLIDE_INDEX" val="4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66*36"/>
  <p:tag name="KSO_WM_SLIDE_SIZE" val="828*426"/>
</p:tagLst>
</file>

<file path=ppt/theme/theme1.xml><?xml version="1.0" encoding="utf-8"?>
<a:theme xmlns:a="http://schemas.openxmlformats.org/drawingml/2006/main" name="1_Office 主题">
  <a:themeElements>
    <a:clrScheme name="自定义 14">
      <a:dk1>
        <a:srgbClr val="FFFFFF"/>
      </a:dk1>
      <a:lt1>
        <a:srgbClr val="262626"/>
      </a:lt1>
      <a:dk2>
        <a:srgbClr val="FFFFFF"/>
      </a:dk2>
      <a:lt2>
        <a:srgbClr val="262626"/>
      </a:lt2>
      <a:accent1>
        <a:srgbClr val="62C6C1"/>
      </a:accent1>
      <a:accent2>
        <a:srgbClr val="37B4C9"/>
      </a:accent2>
      <a:accent3>
        <a:srgbClr val="FFC197"/>
      </a:accent3>
      <a:accent4>
        <a:srgbClr val="AA4056"/>
      </a:accent4>
      <a:accent5>
        <a:srgbClr val="78AF59"/>
      </a:accent5>
      <a:accent6>
        <a:srgbClr val="A07A54"/>
      </a:accent6>
      <a:hlink>
        <a:srgbClr val="0563C1"/>
      </a:hlink>
      <a:folHlink>
        <a:srgbClr val="FFC000"/>
      </a:folHlink>
    </a:clrScheme>
    <a:fontScheme name="自定义 3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644</Words>
  <Application>Microsoft Office PowerPoint</Application>
  <PresentationFormat>宽屏</PresentationFormat>
  <Paragraphs>35</Paragraphs>
  <Slides>13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锐字云字库隶书体1.0</vt:lpstr>
      <vt:lpstr>宋体</vt:lpstr>
      <vt:lpstr>义启隶书体</vt:lpstr>
      <vt:lpstr>Arial</vt:lpstr>
      <vt:lpstr>Calibri</vt:lpstr>
      <vt:lpstr>1_Office 主题</vt:lpstr>
      <vt:lpstr>水科院2016工会特色活动</vt:lpstr>
      <vt:lpstr>PowerPoint 演示文稿</vt:lpstr>
      <vt:lpstr>新苑阳光农业基地参观交流 </vt:lpstr>
      <vt:lpstr>PowerPoint 演示文稿</vt:lpstr>
      <vt:lpstr> 2014年我院与该公司签署了技术合作协议，建立了院士工作站。 2016年2月20日，我院部分教师来到位于廊坊永清县新侬集团农业基地。该基地离北京60公里，开车约一个多小时。我们来到基地后首先听取了公司技术人员的基本情况介绍 。随后乘坐公司的电瓶观光车先后参观了机械化蔬菜大棚管理系统、生态养殖场及无土栽培技术。</vt:lpstr>
      <vt:lpstr>PowerPoint 演示文稿</vt:lpstr>
      <vt:lpstr>PowerPoint 演示文稿</vt:lpstr>
      <vt:lpstr>延庆硅化木公园参观活动 </vt:lpstr>
      <vt:lpstr>    基于我院在延庆有项目合作，由我院生态所党支部邀请，我院工会组织教职工到官厅水库及硅化木公园参观考察。 11月12日，我们乘坐中巴越过八达岭长城，来到了延庆硅化木公园。虽说是深秋时节，这里的树叶几乎全落了，寒冷了天气并没有影响老师们的登山热情。登高处回首，景区全貌及清澈的湖水尽收眼底。空气清凉，沁人心扉。</vt:lpstr>
      <vt:lpstr>PowerPoint 演示文稿</vt:lpstr>
      <vt:lpstr>PowerPoint 演示文稿</vt:lpstr>
      <vt:lpstr>     我院工会结合本院学科特点，整合资源，组织教职工开展郊游活动。不仅解决了经费不足和活动区域受限制等问题，还使老师们放松了心情，缓解了工作压力，增长知识和享受趣味相结合，增强了老师们的参与度和对工会活动的满意度。</vt:lpstr>
      <vt:lpstr>谢谢大家！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17</cp:revision>
  <dcterms:created xsi:type="dcterms:W3CDTF">2017-01-12T01:33:00Z</dcterms:created>
  <dcterms:modified xsi:type="dcterms:W3CDTF">2017-01-12T15:56:58Z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