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7" r:id="rId4"/>
    <p:sldId id="258" r:id="rId5"/>
    <p:sldId id="267" r:id="rId6"/>
    <p:sldId id="266" r:id="rId7"/>
    <p:sldId id="259" r:id="rId8"/>
    <p:sldId id="260" r:id="rId9"/>
    <p:sldId id="262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60"/>
  </p:normalViewPr>
  <p:slideViewPr>
    <p:cSldViewPr>
      <p:cViewPr varScale="1">
        <p:scale>
          <a:sx n="84" d="100"/>
          <a:sy n="84" d="100"/>
        </p:scale>
        <p:origin x="-15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374902-C751-4268-A299-45E263A1CFD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302AAC4-12B0-4209-9996-64F88FF87A65}" type="asst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副主席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EC9D11C-EA0C-41FE-998B-F9D27B4DFF35}" type="parTrans" cxnId="{624D013F-05EB-4BD2-81D7-7A8EE7795861}">
      <dgm:prSet/>
      <dgm:spPr/>
      <dgm:t>
        <a:bodyPr/>
        <a:lstStyle/>
        <a:p>
          <a:endParaRPr lang="zh-CN" altLang="en-US"/>
        </a:p>
      </dgm:t>
    </dgm:pt>
    <dgm:pt modelId="{79967781-8F40-4631-9548-D7C847C377F9}" type="sibTrans" cxnId="{624D013F-05EB-4BD2-81D7-7A8EE7795861}">
      <dgm:prSet/>
      <dgm:spPr/>
      <dgm:t>
        <a:bodyPr/>
        <a:lstStyle/>
        <a:p>
          <a:endParaRPr lang="zh-CN" altLang="en-US"/>
        </a:p>
      </dgm:t>
    </dgm:pt>
    <dgm:pt modelId="{A086AA26-2F64-4768-829B-C4417C3E23C5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体育委员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5DEAB6B-8A92-4ECD-B602-1880E1D8CEEE}" type="parTrans" cxnId="{E897F7D0-615C-4B46-B889-9736CC691809}">
      <dgm:prSet/>
      <dgm:spPr/>
      <dgm:t>
        <a:bodyPr/>
        <a:lstStyle/>
        <a:p>
          <a:endParaRPr lang="zh-CN" altLang="en-US"/>
        </a:p>
      </dgm:t>
    </dgm:pt>
    <dgm:pt modelId="{34220766-F433-4DB8-A661-212BBC4E06EC}" type="sibTrans" cxnId="{E897F7D0-615C-4B46-B889-9736CC691809}">
      <dgm:prSet/>
      <dgm:spPr/>
      <dgm:t>
        <a:bodyPr/>
        <a:lstStyle/>
        <a:p>
          <a:endParaRPr lang="zh-CN" altLang="en-US"/>
        </a:p>
      </dgm:t>
    </dgm:pt>
    <dgm:pt modelId="{3D493BFB-D0FF-4CB3-9886-CEF2AC066D1D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文艺委员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0E26EE1-1ECD-4DA1-878F-D80137F9852B}" type="parTrans" cxnId="{33B31F2C-01C3-4699-BD50-B116353F39DC}">
      <dgm:prSet/>
      <dgm:spPr/>
      <dgm:t>
        <a:bodyPr/>
        <a:lstStyle/>
        <a:p>
          <a:endParaRPr lang="zh-CN" altLang="en-US"/>
        </a:p>
      </dgm:t>
    </dgm:pt>
    <dgm:pt modelId="{C0CA6157-A77B-4961-BBD1-2F01EED5770B}" type="sibTrans" cxnId="{33B31F2C-01C3-4699-BD50-B116353F39DC}">
      <dgm:prSet/>
      <dgm:spPr/>
      <dgm:t>
        <a:bodyPr/>
        <a:lstStyle/>
        <a:p>
          <a:endParaRPr lang="zh-CN" altLang="en-US"/>
        </a:p>
      </dgm:t>
    </dgm:pt>
    <dgm:pt modelId="{74706F0E-9BFE-4BED-95EF-A8BBD27CFF51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宣传委员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6B46744-087C-49EB-B6A2-6442BF2479FF}" type="parTrans" cxnId="{374A0682-FACB-4396-B2BA-98545FB4B765}">
      <dgm:prSet/>
      <dgm:spPr/>
      <dgm:t>
        <a:bodyPr/>
        <a:lstStyle/>
        <a:p>
          <a:endParaRPr lang="zh-CN" altLang="en-US"/>
        </a:p>
      </dgm:t>
    </dgm:pt>
    <dgm:pt modelId="{15FE3321-386D-46B8-9449-BF7037D0E8EC}" type="sibTrans" cxnId="{374A0682-FACB-4396-B2BA-98545FB4B765}">
      <dgm:prSet/>
      <dgm:spPr/>
      <dgm:t>
        <a:bodyPr/>
        <a:lstStyle/>
        <a:p>
          <a:endParaRPr lang="zh-CN" altLang="en-US"/>
        </a:p>
      </dgm:t>
    </dgm:pt>
    <dgm:pt modelId="{B6460F90-4F50-4EDE-BC61-9C291831429E}">
      <dgm:prSet/>
      <dgm:spPr>
        <a:solidFill>
          <a:srgbClr val="92D05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女工委员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3AC530B-BDC8-483B-8D4F-F621E8CF0773}" type="parTrans" cxnId="{B0E1B4AE-8765-40E8-982B-C8EF91860CE6}">
      <dgm:prSet/>
      <dgm:spPr/>
      <dgm:t>
        <a:bodyPr/>
        <a:lstStyle/>
        <a:p>
          <a:endParaRPr lang="zh-CN" altLang="en-US"/>
        </a:p>
      </dgm:t>
    </dgm:pt>
    <dgm:pt modelId="{1CC5DCE7-E083-4937-9257-CA4C755A54A3}" type="sibTrans" cxnId="{B0E1B4AE-8765-40E8-982B-C8EF91860CE6}">
      <dgm:prSet/>
      <dgm:spPr/>
      <dgm:t>
        <a:bodyPr/>
        <a:lstStyle/>
        <a:p>
          <a:endParaRPr lang="zh-CN" altLang="en-US"/>
        </a:p>
      </dgm:t>
    </dgm:pt>
    <dgm:pt modelId="{828981D7-2DD6-4289-9AA7-FB7DC6FDAB8A}">
      <dgm:prSet/>
      <dgm:spPr>
        <a:solidFill>
          <a:srgbClr val="92D05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青年委员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AA19760-610D-48AD-9696-F9EB0677C24F}" type="parTrans" cxnId="{596D5AB4-02F5-40F5-A411-37AF5B4AD92E}">
      <dgm:prSet/>
      <dgm:spPr/>
      <dgm:t>
        <a:bodyPr/>
        <a:lstStyle/>
        <a:p>
          <a:endParaRPr lang="zh-CN" altLang="en-US"/>
        </a:p>
      </dgm:t>
    </dgm:pt>
    <dgm:pt modelId="{14792A09-F0D5-4881-B6A1-AB8B98141352}" type="sibTrans" cxnId="{596D5AB4-02F5-40F5-A411-37AF5B4AD92E}">
      <dgm:prSet/>
      <dgm:spPr/>
      <dgm:t>
        <a:bodyPr/>
        <a:lstStyle/>
        <a:p>
          <a:endParaRPr lang="zh-CN" altLang="en-US"/>
        </a:p>
      </dgm:t>
    </dgm:pt>
    <dgm:pt modelId="{F3B65499-869A-4B99-874D-661025A5AB31}">
      <dgm:prSet phldrT="[文本]"/>
      <dgm:spPr>
        <a:solidFill>
          <a:srgbClr val="92D05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工会主席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2509545-A1D7-4550-A40A-81FB50D43B35}" type="sibTrans" cxnId="{58753D43-DFD9-4579-B953-67242F35B858}">
      <dgm:prSet/>
      <dgm:spPr/>
      <dgm:t>
        <a:bodyPr/>
        <a:lstStyle/>
        <a:p>
          <a:endParaRPr lang="zh-CN" altLang="en-US"/>
        </a:p>
      </dgm:t>
    </dgm:pt>
    <dgm:pt modelId="{044A6881-184C-4DF5-9206-6744E1B251FC}" type="parTrans" cxnId="{58753D43-DFD9-4579-B953-67242F35B858}">
      <dgm:prSet/>
      <dgm:spPr/>
      <dgm:t>
        <a:bodyPr/>
        <a:lstStyle/>
        <a:p>
          <a:endParaRPr lang="zh-CN" altLang="en-US"/>
        </a:p>
      </dgm:t>
    </dgm:pt>
    <dgm:pt modelId="{578734D2-8FAC-4F36-9250-DD1D1ABD7631}">
      <dgm:prSet phldrT="[文本]"/>
      <dgm:spPr>
        <a:solidFill>
          <a:srgbClr val="C00000"/>
        </a:solidFill>
        <a:effectLst>
          <a:outerShdw blurRad="50800" dist="50800" dir="5400000" algn="ctr" rotWithShape="0">
            <a:srgbClr val="000000">
              <a:alpha val="36000"/>
            </a:srgbClr>
          </a:outerShdw>
          <a:reflection stA="45000" endPos="29000" dir="5400000" sy="-100000" algn="bl" rotWithShape="0"/>
        </a:effectLst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党总支书记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023AA8-E5CC-476D-9F34-D1B48F204715}" type="parTrans" cxnId="{344BACF4-24FE-4A02-BDF0-BC2312087FEA}">
      <dgm:prSet/>
      <dgm:spPr/>
      <dgm:t>
        <a:bodyPr/>
        <a:lstStyle/>
        <a:p>
          <a:endParaRPr lang="zh-CN" altLang="en-US"/>
        </a:p>
      </dgm:t>
    </dgm:pt>
    <dgm:pt modelId="{696A4EE5-54D7-4ADB-928F-B385A4B61940}" type="sibTrans" cxnId="{344BACF4-24FE-4A02-BDF0-BC2312087FEA}">
      <dgm:prSet/>
      <dgm:spPr/>
      <dgm:t>
        <a:bodyPr/>
        <a:lstStyle/>
        <a:p>
          <a:endParaRPr lang="zh-CN" altLang="en-US"/>
        </a:p>
      </dgm:t>
    </dgm:pt>
    <dgm:pt modelId="{ECAE11DB-2EBA-44A4-A092-C80D50524BA8}" type="pres">
      <dgm:prSet presAssocID="{FB374902-C751-4268-A299-45E263A1CFD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6E57796-D6EF-452A-A6B0-C76CA2995CC4}" type="pres">
      <dgm:prSet presAssocID="{F3B65499-869A-4B99-874D-661025A5AB31}" presName="hierRoot1" presStyleCnt="0">
        <dgm:presLayoutVars>
          <dgm:hierBranch val="init"/>
        </dgm:presLayoutVars>
      </dgm:prSet>
      <dgm:spPr/>
    </dgm:pt>
    <dgm:pt modelId="{A5818DBA-C9B4-4572-BBBD-A1DC10A4A057}" type="pres">
      <dgm:prSet presAssocID="{F3B65499-869A-4B99-874D-661025A5AB31}" presName="rootComposite1" presStyleCnt="0"/>
      <dgm:spPr/>
    </dgm:pt>
    <dgm:pt modelId="{05FB562C-7FA7-4DE2-9414-A058272F4E6F}" type="pres">
      <dgm:prSet presAssocID="{F3B65499-869A-4B99-874D-661025A5AB31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8D514DB-81C1-4C7F-B9B0-3FA227C1C128}" type="pres">
      <dgm:prSet presAssocID="{F3B65499-869A-4B99-874D-661025A5AB31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2ABBFA15-1ECB-4C73-8E82-16D5B0D7472F}" type="pres">
      <dgm:prSet presAssocID="{F3B65499-869A-4B99-874D-661025A5AB31}" presName="hierChild2" presStyleCnt="0"/>
      <dgm:spPr/>
    </dgm:pt>
    <dgm:pt modelId="{0BA4CCFB-ECD1-4247-8A0F-AF750F77F35C}" type="pres">
      <dgm:prSet presAssocID="{55DEAB6B-8A92-4ECD-B602-1880E1D8CEEE}" presName="Name37" presStyleLbl="parChTrans1D2" presStyleIdx="0" presStyleCnt="6"/>
      <dgm:spPr/>
      <dgm:t>
        <a:bodyPr/>
        <a:lstStyle/>
        <a:p>
          <a:endParaRPr lang="zh-CN" altLang="en-US"/>
        </a:p>
      </dgm:t>
    </dgm:pt>
    <dgm:pt modelId="{3957D9EC-91C0-44A5-BE0E-C47DBF2809B2}" type="pres">
      <dgm:prSet presAssocID="{A086AA26-2F64-4768-829B-C4417C3E23C5}" presName="hierRoot2" presStyleCnt="0">
        <dgm:presLayoutVars>
          <dgm:hierBranch val="init"/>
        </dgm:presLayoutVars>
      </dgm:prSet>
      <dgm:spPr/>
    </dgm:pt>
    <dgm:pt modelId="{68E7AF17-6D99-4F9F-B468-D913ABF6A340}" type="pres">
      <dgm:prSet presAssocID="{A086AA26-2F64-4768-829B-C4417C3E23C5}" presName="rootComposite" presStyleCnt="0"/>
      <dgm:spPr/>
    </dgm:pt>
    <dgm:pt modelId="{F7F477C3-B45F-4BC6-B174-4D95761C2793}" type="pres">
      <dgm:prSet presAssocID="{A086AA26-2F64-4768-829B-C4417C3E23C5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A008BD1-9D70-430D-A488-AC09F245BF33}" type="pres">
      <dgm:prSet presAssocID="{A086AA26-2F64-4768-829B-C4417C3E23C5}" presName="rootConnector" presStyleLbl="node2" presStyleIdx="0" presStyleCnt="5"/>
      <dgm:spPr/>
      <dgm:t>
        <a:bodyPr/>
        <a:lstStyle/>
        <a:p>
          <a:endParaRPr lang="zh-CN" altLang="en-US"/>
        </a:p>
      </dgm:t>
    </dgm:pt>
    <dgm:pt modelId="{41D834DF-809F-4B51-AFAD-8A1FBCBC6C77}" type="pres">
      <dgm:prSet presAssocID="{A086AA26-2F64-4768-829B-C4417C3E23C5}" presName="hierChild4" presStyleCnt="0"/>
      <dgm:spPr/>
    </dgm:pt>
    <dgm:pt modelId="{47A58697-47C1-467D-877C-81642C009740}" type="pres">
      <dgm:prSet presAssocID="{A086AA26-2F64-4768-829B-C4417C3E23C5}" presName="hierChild5" presStyleCnt="0"/>
      <dgm:spPr/>
    </dgm:pt>
    <dgm:pt modelId="{4F2DADBB-9CE7-44EE-AD0A-873AE803F342}" type="pres">
      <dgm:prSet presAssocID="{80E26EE1-1ECD-4DA1-878F-D80137F9852B}" presName="Name37" presStyleLbl="parChTrans1D2" presStyleIdx="1" presStyleCnt="6"/>
      <dgm:spPr/>
      <dgm:t>
        <a:bodyPr/>
        <a:lstStyle/>
        <a:p>
          <a:endParaRPr lang="zh-CN" altLang="en-US"/>
        </a:p>
      </dgm:t>
    </dgm:pt>
    <dgm:pt modelId="{52FD0D04-6F8B-4984-B7E5-4706D2C64011}" type="pres">
      <dgm:prSet presAssocID="{3D493BFB-D0FF-4CB3-9886-CEF2AC066D1D}" presName="hierRoot2" presStyleCnt="0">
        <dgm:presLayoutVars>
          <dgm:hierBranch val="init"/>
        </dgm:presLayoutVars>
      </dgm:prSet>
      <dgm:spPr/>
    </dgm:pt>
    <dgm:pt modelId="{E3D5C5A6-603D-4DA4-9D9F-CC852B2D30CB}" type="pres">
      <dgm:prSet presAssocID="{3D493BFB-D0FF-4CB3-9886-CEF2AC066D1D}" presName="rootComposite" presStyleCnt="0"/>
      <dgm:spPr/>
    </dgm:pt>
    <dgm:pt modelId="{C4EB010C-4048-4FA9-BA3A-4D9DF80319AF}" type="pres">
      <dgm:prSet presAssocID="{3D493BFB-D0FF-4CB3-9886-CEF2AC066D1D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DD051AE-4BEB-46BA-86E8-EDD96AAC9FC3}" type="pres">
      <dgm:prSet presAssocID="{3D493BFB-D0FF-4CB3-9886-CEF2AC066D1D}" presName="rootConnector" presStyleLbl="node2" presStyleIdx="1" presStyleCnt="5"/>
      <dgm:spPr/>
      <dgm:t>
        <a:bodyPr/>
        <a:lstStyle/>
        <a:p>
          <a:endParaRPr lang="zh-CN" altLang="en-US"/>
        </a:p>
      </dgm:t>
    </dgm:pt>
    <dgm:pt modelId="{51EAF22F-4E46-4805-90B0-8D1DF6ED8FDB}" type="pres">
      <dgm:prSet presAssocID="{3D493BFB-D0FF-4CB3-9886-CEF2AC066D1D}" presName="hierChild4" presStyleCnt="0"/>
      <dgm:spPr/>
    </dgm:pt>
    <dgm:pt modelId="{7346690D-A659-4933-AD88-C4CB1DD1F764}" type="pres">
      <dgm:prSet presAssocID="{3D493BFB-D0FF-4CB3-9886-CEF2AC066D1D}" presName="hierChild5" presStyleCnt="0"/>
      <dgm:spPr/>
    </dgm:pt>
    <dgm:pt modelId="{BFBECEDB-3AA7-4394-8117-CB0DE0E546DA}" type="pres">
      <dgm:prSet presAssocID="{86B46744-087C-49EB-B6A2-6442BF2479FF}" presName="Name37" presStyleLbl="parChTrans1D2" presStyleIdx="2" presStyleCnt="6"/>
      <dgm:spPr/>
      <dgm:t>
        <a:bodyPr/>
        <a:lstStyle/>
        <a:p>
          <a:endParaRPr lang="zh-CN" altLang="en-US"/>
        </a:p>
      </dgm:t>
    </dgm:pt>
    <dgm:pt modelId="{839AD71A-B476-4366-894A-2FE119A50B4A}" type="pres">
      <dgm:prSet presAssocID="{74706F0E-9BFE-4BED-95EF-A8BBD27CFF51}" presName="hierRoot2" presStyleCnt="0">
        <dgm:presLayoutVars>
          <dgm:hierBranch val="init"/>
        </dgm:presLayoutVars>
      </dgm:prSet>
      <dgm:spPr/>
    </dgm:pt>
    <dgm:pt modelId="{BA1819CE-3AEE-4077-B4F2-0825CBC5CA56}" type="pres">
      <dgm:prSet presAssocID="{74706F0E-9BFE-4BED-95EF-A8BBD27CFF51}" presName="rootComposite" presStyleCnt="0"/>
      <dgm:spPr/>
    </dgm:pt>
    <dgm:pt modelId="{A4D94DB9-8A97-426E-9C56-D4395D59DA8B}" type="pres">
      <dgm:prSet presAssocID="{74706F0E-9BFE-4BED-95EF-A8BBD27CFF51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550917C-C413-4007-8393-962145318AB8}" type="pres">
      <dgm:prSet presAssocID="{74706F0E-9BFE-4BED-95EF-A8BBD27CFF51}" presName="rootConnector" presStyleLbl="node2" presStyleIdx="2" presStyleCnt="5"/>
      <dgm:spPr/>
      <dgm:t>
        <a:bodyPr/>
        <a:lstStyle/>
        <a:p>
          <a:endParaRPr lang="zh-CN" altLang="en-US"/>
        </a:p>
      </dgm:t>
    </dgm:pt>
    <dgm:pt modelId="{3F2980A9-77BB-4146-BAB3-47171C12849C}" type="pres">
      <dgm:prSet presAssocID="{74706F0E-9BFE-4BED-95EF-A8BBD27CFF51}" presName="hierChild4" presStyleCnt="0"/>
      <dgm:spPr/>
    </dgm:pt>
    <dgm:pt modelId="{C1B4227C-E0C7-4CC2-9653-7F20AD9EB120}" type="pres">
      <dgm:prSet presAssocID="{74706F0E-9BFE-4BED-95EF-A8BBD27CFF51}" presName="hierChild5" presStyleCnt="0"/>
      <dgm:spPr/>
    </dgm:pt>
    <dgm:pt modelId="{41562387-3511-4B39-8493-04CC15E2E684}" type="pres">
      <dgm:prSet presAssocID="{13AC530B-BDC8-483B-8D4F-F621E8CF0773}" presName="Name37" presStyleLbl="parChTrans1D2" presStyleIdx="3" presStyleCnt="6"/>
      <dgm:spPr/>
      <dgm:t>
        <a:bodyPr/>
        <a:lstStyle/>
        <a:p>
          <a:endParaRPr lang="zh-CN" altLang="en-US"/>
        </a:p>
      </dgm:t>
    </dgm:pt>
    <dgm:pt modelId="{91AC9578-E7A6-4C1E-ADA7-C61F9FB3A55F}" type="pres">
      <dgm:prSet presAssocID="{B6460F90-4F50-4EDE-BC61-9C291831429E}" presName="hierRoot2" presStyleCnt="0">
        <dgm:presLayoutVars>
          <dgm:hierBranch val="init"/>
        </dgm:presLayoutVars>
      </dgm:prSet>
      <dgm:spPr/>
    </dgm:pt>
    <dgm:pt modelId="{ABFC979E-A925-4CB3-A2DE-1571B06235B4}" type="pres">
      <dgm:prSet presAssocID="{B6460F90-4F50-4EDE-BC61-9C291831429E}" presName="rootComposite" presStyleCnt="0"/>
      <dgm:spPr/>
    </dgm:pt>
    <dgm:pt modelId="{0D06CB87-30FA-4685-A5EB-5107E74A430F}" type="pres">
      <dgm:prSet presAssocID="{B6460F90-4F50-4EDE-BC61-9C291831429E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352DB0F-806D-4D79-878D-BC5591EAC02B}" type="pres">
      <dgm:prSet presAssocID="{B6460F90-4F50-4EDE-BC61-9C291831429E}" presName="rootConnector" presStyleLbl="node2" presStyleIdx="3" presStyleCnt="5"/>
      <dgm:spPr/>
      <dgm:t>
        <a:bodyPr/>
        <a:lstStyle/>
        <a:p>
          <a:endParaRPr lang="zh-CN" altLang="en-US"/>
        </a:p>
      </dgm:t>
    </dgm:pt>
    <dgm:pt modelId="{E72017DB-EBA4-4B5B-968B-C49EA304171C}" type="pres">
      <dgm:prSet presAssocID="{B6460F90-4F50-4EDE-BC61-9C291831429E}" presName="hierChild4" presStyleCnt="0"/>
      <dgm:spPr/>
    </dgm:pt>
    <dgm:pt modelId="{BF6777DF-5A8F-4688-BC35-AFD15EB2EA98}" type="pres">
      <dgm:prSet presAssocID="{B6460F90-4F50-4EDE-BC61-9C291831429E}" presName="hierChild5" presStyleCnt="0"/>
      <dgm:spPr/>
    </dgm:pt>
    <dgm:pt modelId="{75FE5486-D582-4A36-A14E-BE9A95FE0755}" type="pres">
      <dgm:prSet presAssocID="{AAA19760-610D-48AD-9696-F9EB0677C24F}" presName="Name37" presStyleLbl="parChTrans1D2" presStyleIdx="4" presStyleCnt="6"/>
      <dgm:spPr/>
      <dgm:t>
        <a:bodyPr/>
        <a:lstStyle/>
        <a:p>
          <a:endParaRPr lang="zh-CN" altLang="en-US"/>
        </a:p>
      </dgm:t>
    </dgm:pt>
    <dgm:pt modelId="{1857536C-4713-4ED5-B094-44905A640898}" type="pres">
      <dgm:prSet presAssocID="{828981D7-2DD6-4289-9AA7-FB7DC6FDAB8A}" presName="hierRoot2" presStyleCnt="0">
        <dgm:presLayoutVars>
          <dgm:hierBranch val="init"/>
        </dgm:presLayoutVars>
      </dgm:prSet>
      <dgm:spPr/>
    </dgm:pt>
    <dgm:pt modelId="{17E482B9-2A2F-49D6-8E90-419B28E6AED3}" type="pres">
      <dgm:prSet presAssocID="{828981D7-2DD6-4289-9AA7-FB7DC6FDAB8A}" presName="rootComposite" presStyleCnt="0"/>
      <dgm:spPr/>
    </dgm:pt>
    <dgm:pt modelId="{175CD2AF-D2AE-40C9-8B64-D30D35DBF050}" type="pres">
      <dgm:prSet presAssocID="{828981D7-2DD6-4289-9AA7-FB7DC6FDAB8A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F78271F-28B8-473A-99A3-A0BB5796990F}" type="pres">
      <dgm:prSet presAssocID="{828981D7-2DD6-4289-9AA7-FB7DC6FDAB8A}" presName="rootConnector" presStyleLbl="node2" presStyleIdx="4" presStyleCnt="5"/>
      <dgm:spPr/>
      <dgm:t>
        <a:bodyPr/>
        <a:lstStyle/>
        <a:p>
          <a:endParaRPr lang="zh-CN" altLang="en-US"/>
        </a:p>
      </dgm:t>
    </dgm:pt>
    <dgm:pt modelId="{98B2D520-C9BC-47BC-B916-6B84EF100925}" type="pres">
      <dgm:prSet presAssocID="{828981D7-2DD6-4289-9AA7-FB7DC6FDAB8A}" presName="hierChild4" presStyleCnt="0"/>
      <dgm:spPr/>
    </dgm:pt>
    <dgm:pt modelId="{91E90ABD-0D77-453E-8010-56294283B409}" type="pres">
      <dgm:prSet presAssocID="{828981D7-2DD6-4289-9AA7-FB7DC6FDAB8A}" presName="hierChild5" presStyleCnt="0"/>
      <dgm:spPr/>
    </dgm:pt>
    <dgm:pt modelId="{C4C186F2-18EC-4A7B-BA08-953E5326EFEC}" type="pres">
      <dgm:prSet presAssocID="{F3B65499-869A-4B99-874D-661025A5AB31}" presName="hierChild3" presStyleCnt="0"/>
      <dgm:spPr/>
    </dgm:pt>
    <dgm:pt modelId="{22E9228F-9085-42B5-8629-849981BB9D8F}" type="pres">
      <dgm:prSet presAssocID="{5EC9D11C-EA0C-41FE-998B-F9D27B4DFF35}" presName="Name111" presStyleLbl="parChTrans1D2" presStyleIdx="5" presStyleCnt="6"/>
      <dgm:spPr/>
      <dgm:t>
        <a:bodyPr/>
        <a:lstStyle/>
        <a:p>
          <a:endParaRPr lang="zh-CN" altLang="en-US"/>
        </a:p>
      </dgm:t>
    </dgm:pt>
    <dgm:pt modelId="{82094B38-C28A-4C66-AA3C-47DC301F4C66}" type="pres">
      <dgm:prSet presAssocID="{A302AAC4-12B0-4209-9996-64F88FF87A65}" presName="hierRoot3" presStyleCnt="0">
        <dgm:presLayoutVars>
          <dgm:hierBranch val="init"/>
        </dgm:presLayoutVars>
      </dgm:prSet>
      <dgm:spPr/>
    </dgm:pt>
    <dgm:pt modelId="{C9BC1855-15AA-4006-A396-F40503A91B09}" type="pres">
      <dgm:prSet presAssocID="{A302AAC4-12B0-4209-9996-64F88FF87A65}" presName="rootComposite3" presStyleCnt="0"/>
      <dgm:spPr/>
    </dgm:pt>
    <dgm:pt modelId="{D36BA627-6963-4213-85EA-950F92B31F81}" type="pres">
      <dgm:prSet presAssocID="{A302AAC4-12B0-4209-9996-64F88FF87A65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02396AD-22B0-4CCE-8609-3943D58D028E}" type="pres">
      <dgm:prSet presAssocID="{A302AAC4-12B0-4209-9996-64F88FF87A65}" presName="rootConnector3" presStyleLbl="asst1" presStyleIdx="0" presStyleCnt="1"/>
      <dgm:spPr/>
      <dgm:t>
        <a:bodyPr/>
        <a:lstStyle/>
        <a:p>
          <a:endParaRPr lang="zh-CN" altLang="en-US"/>
        </a:p>
      </dgm:t>
    </dgm:pt>
    <dgm:pt modelId="{6FF82535-52B9-44ED-BB96-7770B532E50C}" type="pres">
      <dgm:prSet presAssocID="{A302AAC4-12B0-4209-9996-64F88FF87A65}" presName="hierChild6" presStyleCnt="0"/>
      <dgm:spPr/>
    </dgm:pt>
    <dgm:pt modelId="{C13DD903-D18E-4ADF-8D60-9D1D3815D43C}" type="pres">
      <dgm:prSet presAssocID="{A302AAC4-12B0-4209-9996-64F88FF87A65}" presName="hierChild7" presStyleCnt="0"/>
      <dgm:spPr/>
    </dgm:pt>
    <dgm:pt modelId="{E54DBD06-3D2C-4CDA-B9BB-E06EA0607B05}" type="pres">
      <dgm:prSet presAssocID="{578734D2-8FAC-4F36-9250-DD1D1ABD7631}" presName="hierRoot1" presStyleCnt="0">
        <dgm:presLayoutVars>
          <dgm:hierBranch val="init"/>
        </dgm:presLayoutVars>
      </dgm:prSet>
      <dgm:spPr/>
    </dgm:pt>
    <dgm:pt modelId="{CFF4E382-977A-4A85-B21A-C78B81767FFD}" type="pres">
      <dgm:prSet presAssocID="{578734D2-8FAC-4F36-9250-DD1D1ABD7631}" presName="rootComposite1" presStyleCnt="0"/>
      <dgm:spPr/>
    </dgm:pt>
    <dgm:pt modelId="{EF418CF7-D78B-4944-A804-836881C367B3}" type="pres">
      <dgm:prSet presAssocID="{578734D2-8FAC-4F36-9250-DD1D1ABD7631}" presName="rootText1" presStyleLbl="node0" presStyleIdx="1" presStyleCnt="2" custScaleX="124200" custLinFactX="-30150" custLinFactY="-55800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14FDFEF-B88D-41A6-AE6A-26ACA6811C16}" type="pres">
      <dgm:prSet presAssocID="{578734D2-8FAC-4F36-9250-DD1D1ABD7631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BE9A9A87-F04A-4047-9A50-F21972A82067}" type="pres">
      <dgm:prSet presAssocID="{578734D2-8FAC-4F36-9250-DD1D1ABD7631}" presName="hierChild2" presStyleCnt="0"/>
      <dgm:spPr/>
    </dgm:pt>
    <dgm:pt modelId="{64BC8ABD-C925-4296-9C04-CDC72FF845C5}" type="pres">
      <dgm:prSet presAssocID="{578734D2-8FAC-4F36-9250-DD1D1ABD7631}" presName="hierChild3" presStyleCnt="0"/>
      <dgm:spPr/>
    </dgm:pt>
  </dgm:ptLst>
  <dgm:cxnLst>
    <dgm:cxn modelId="{B0E1B4AE-8765-40E8-982B-C8EF91860CE6}" srcId="{F3B65499-869A-4B99-874D-661025A5AB31}" destId="{B6460F90-4F50-4EDE-BC61-9C291831429E}" srcOrd="4" destOrd="0" parTransId="{13AC530B-BDC8-483B-8D4F-F621E8CF0773}" sibTransId="{1CC5DCE7-E083-4937-9257-CA4C755A54A3}"/>
    <dgm:cxn modelId="{C3F554BF-34AB-416F-8C70-B71B065DCEE1}" type="presOf" srcId="{B6460F90-4F50-4EDE-BC61-9C291831429E}" destId="{2352DB0F-806D-4D79-878D-BC5591EAC02B}" srcOrd="1" destOrd="0" presId="urn:microsoft.com/office/officeart/2005/8/layout/orgChart1"/>
    <dgm:cxn modelId="{1E115C28-5F9D-4FB1-986E-7B95BE1CC48C}" type="presOf" srcId="{A086AA26-2F64-4768-829B-C4417C3E23C5}" destId="{9A008BD1-9D70-430D-A488-AC09F245BF33}" srcOrd="1" destOrd="0" presId="urn:microsoft.com/office/officeart/2005/8/layout/orgChart1"/>
    <dgm:cxn modelId="{B20217CD-3F0C-4FB7-AB6D-AF4013E43F6A}" type="presOf" srcId="{578734D2-8FAC-4F36-9250-DD1D1ABD7631}" destId="{EF418CF7-D78B-4944-A804-836881C367B3}" srcOrd="0" destOrd="0" presId="urn:microsoft.com/office/officeart/2005/8/layout/orgChart1"/>
    <dgm:cxn modelId="{1626A8B3-4CDE-43D7-BFDB-97C2A8D8D163}" type="presOf" srcId="{F3B65499-869A-4B99-874D-661025A5AB31}" destId="{98D514DB-81C1-4C7F-B9B0-3FA227C1C128}" srcOrd="1" destOrd="0" presId="urn:microsoft.com/office/officeart/2005/8/layout/orgChart1"/>
    <dgm:cxn modelId="{374A0682-FACB-4396-B2BA-98545FB4B765}" srcId="{F3B65499-869A-4B99-874D-661025A5AB31}" destId="{74706F0E-9BFE-4BED-95EF-A8BBD27CFF51}" srcOrd="3" destOrd="0" parTransId="{86B46744-087C-49EB-B6A2-6442BF2479FF}" sibTransId="{15FE3321-386D-46B8-9449-BF7037D0E8EC}"/>
    <dgm:cxn modelId="{A79D9765-E7AF-49A6-AB47-D178F116846B}" type="presOf" srcId="{3D493BFB-D0FF-4CB3-9886-CEF2AC066D1D}" destId="{4DD051AE-4BEB-46BA-86E8-EDD96AAC9FC3}" srcOrd="1" destOrd="0" presId="urn:microsoft.com/office/officeart/2005/8/layout/orgChart1"/>
    <dgm:cxn modelId="{98C0172A-515D-47BF-AC8B-9898EF9C42D3}" type="presOf" srcId="{74706F0E-9BFE-4BED-95EF-A8BBD27CFF51}" destId="{A4D94DB9-8A97-426E-9C56-D4395D59DA8B}" srcOrd="0" destOrd="0" presId="urn:microsoft.com/office/officeart/2005/8/layout/orgChart1"/>
    <dgm:cxn modelId="{FFE70C2F-CC8F-46F1-9155-1B50EE1CAA90}" type="presOf" srcId="{828981D7-2DD6-4289-9AA7-FB7DC6FDAB8A}" destId="{6F78271F-28B8-473A-99A3-A0BB5796990F}" srcOrd="1" destOrd="0" presId="urn:microsoft.com/office/officeart/2005/8/layout/orgChart1"/>
    <dgm:cxn modelId="{1B73F8D1-D230-485E-B8D4-EC6084E1334E}" type="presOf" srcId="{80E26EE1-1ECD-4DA1-878F-D80137F9852B}" destId="{4F2DADBB-9CE7-44EE-AD0A-873AE803F342}" srcOrd="0" destOrd="0" presId="urn:microsoft.com/office/officeart/2005/8/layout/orgChart1"/>
    <dgm:cxn modelId="{6111D396-4F5C-41C0-9E02-51F25AA0D146}" type="presOf" srcId="{828981D7-2DD6-4289-9AA7-FB7DC6FDAB8A}" destId="{175CD2AF-D2AE-40C9-8B64-D30D35DBF050}" srcOrd="0" destOrd="0" presId="urn:microsoft.com/office/officeart/2005/8/layout/orgChart1"/>
    <dgm:cxn modelId="{026A06B5-550F-486B-BB1E-6678B6CAB74C}" type="presOf" srcId="{3D493BFB-D0FF-4CB3-9886-CEF2AC066D1D}" destId="{C4EB010C-4048-4FA9-BA3A-4D9DF80319AF}" srcOrd="0" destOrd="0" presId="urn:microsoft.com/office/officeart/2005/8/layout/orgChart1"/>
    <dgm:cxn modelId="{5254FD3D-42BF-49BF-BD6D-4A09DE428610}" type="presOf" srcId="{A302AAC4-12B0-4209-9996-64F88FF87A65}" destId="{602396AD-22B0-4CCE-8609-3943D58D028E}" srcOrd="1" destOrd="0" presId="urn:microsoft.com/office/officeart/2005/8/layout/orgChart1"/>
    <dgm:cxn modelId="{56828332-E35C-442F-BA4B-B21D9AB1EA1C}" type="presOf" srcId="{A086AA26-2F64-4768-829B-C4417C3E23C5}" destId="{F7F477C3-B45F-4BC6-B174-4D95761C2793}" srcOrd="0" destOrd="0" presId="urn:microsoft.com/office/officeart/2005/8/layout/orgChart1"/>
    <dgm:cxn modelId="{82D9D48E-E387-4BD0-B78E-C764282A5E00}" type="presOf" srcId="{5EC9D11C-EA0C-41FE-998B-F9D27B4DFF35}" destId="{22E9228F-9085-42B5-8629-849981BB9D8F}" srcOrd="0" destOrd="0" presId="urn:microsoft.com/office/officeart/2005/8/layout/orgChart1"/>
    <dgm:cxn modelId="{33B31F2C-01C3-4699-BD50-B116353F39DC}" srcId="{F3B65499-869A-4B99-874D-661025A5AB31}" destId="{3D493BFB-D0FF-4CB3-9886-CEF2AC066D1D}" srcOrd="2" destOrd="0" parTransId="{80E26EE1-1ECD-4DA1-878F-D80137F9852B}" sibTransId="{C0CA6157-A77B-4961-BBD1-2F01EED5770B}"/>
    <dgm:cxn modelId="{A79BD2E5-5C8A-47DF-9514-BE5A60943B98}" type="presOf" srcId="{F3B65499-869A-4B99-874D-661025A5AB31}" destId="{05FB562C-7FA7-4DE2-9414-A058272F4E6F}" srcOrd="0" destOrd="0" presId="urn:microsoft.com/office/officeart/2005/8/layout/orgChart1"/>
    <dgm:cxn modelId="{596D5AB4-02F5-40F5-A411-37AF5B4AD92E}" srcId="{F3B65499-869A-4B99-874D-661025A5AB31}" destId="{828981D7-2DD6-4289-9AA7-FB7DC6FDAB8A}" srcOrd="5" destOrd="0" parTransId="{AAA19760-610D-48AD-9696-F9EB0677C24F}" sibTransId="{14792A09-F0D5-4881-B6A1-AB8B98141352}"/>
    <dgm:cxn modelId="{C58CC155-4924-4FEA-8D44-E419799961B0}" type="presOf" srcId="{74706F0E-9BFE-4BED-95EF-A8BBD27CFF51}" destId="{6550917C-C413-4007-8393-962145318AB8}" srcOrd="1" destOrd="0" presId="urn:microsoft.com/office/officeart/2005/8/layout/orgChart1"/>
    <dgm:cxn modelId="{86278D82-219A-4EA4-A05C-3C062C2C048A}" type="presOf" srcId="{13AC530B-BDC8-483B-8D4F-F621E8CF0773}" destId="{41562387-3511-4B39-8493-04CC15E2E684}" srcOrd="0" destOrd="0" presId="urn:microsoft.com/office/officeart/2005/8/layout/orgChart1"/>
    <dgm:cxn modelId="{58753D43-DFD9-4579-B953-67242F35B858}" srcId="{FB374902-C751-4268-A299-45E263A1CFDD}" destId="{F3B65499-869A-4B99-874D-661025A5AB31}" srcOrd="0" destOrd="0" parTransId="{044A6881-184C-4DF5-9206-6744E1B251FC}" sibTransId="{02509545-A1D7-4550-A40A-81FB50D43B35}"/>
    <dgm:cxn modelId="{344BACF4-24FE-4A02-BDF0-BC2312087FEA}" srcId="{FB374902-C751-4268-A299-45E263A1CFDD}" destId="{578734D2-8FAC-4F36-9250-DD1D1ABD7631}" srcOrd="1" destOrd="0" parTransId="{43023AA8-E5CC-476D-9F34-D1B48F204715}" sibTransId="{696A4EE5-54D7-4ADB-928F-B385A4B61940}"/>
    <dgm:cxn modelId="{8A475859-6C48-4374-8901-186663AC9BFF}" type="presOf" srcId="{FB374902-C751-4268-A299-45E263A1CFDD}" destId="{ECAE11DB-2EBA-44A4-A092-C80D50524BA8}" srcOrd="0" destOrd="0" presId="urn:microsoft.com/office/officeart/2005/8/layout/orgChart1"/>
    <dgm:cxn modelId="{D94BCEE1-CA41-41BD-9C72-DCA1E7E7CE35}" type="presOf" srcId="{A302AAC4-12B0-4209-9996-64F88FF87A65}" destId="{D36BA627-6963-4213-85EA-950F92B31F81}" srcOrd="0" destOrd="0" presId="urn:microsoft.com/office/officeart/2005/8/layout/orgChart1"/>
    <dgm:cxn modelId="{E897F7D0-615C-4B46-B889-9736CC691809}" srcId="{F3B65499-869A-4B99-874D-661025A5AB31}" destId="{A086AA26-2F64-4768-829B-C4417C3E23C5}" srcOrd="1" destOrd="0" parTransId="{55DEAB6B-8A92-4ECD-B602-1880E1D8CEEE}" sibTransId="{34220766-F433-4DB8-A661-212BBC4E06EC}"/>
    <dgm:cxn modelId="{B479321B-B2A4-4BB8-AEC3-2F7F51DB6831}" type="presOf" srcId="{578734D2-8FAC-4F36-9250-DD1D1ABD7631}" destId="{F14FDFEF-B88D-41A6-AE6A-26ACA6811C16}" srcOrd="1" destOrd="0" presId="urn:microsoft.com/office/officeart/2005/8/layout/orgChart1"/>
    <dgm:cxn modelId="{624D013F-05EB-4BD2-81D7-7A8EE7795861}" srcId="{F3B65499-869A-4B99-874D-661025A5AB31}" destId="{A302AAC4-12B0-4209-9996-64F88FF87A65}" srcOrd="0" destOrd="0" parTransId="{5EC9D11C-EA0C-41FE-998B-F9D27B4DFF35}" sibTransId="{79967781-8F40-4631-9548-D7C847C377F9}"/>
    <dgm:cxn modelId="{2BF3A5E9-B733-4D5D-AF94-1E7BFA0030B1}" type="presOf" srcId="{AAA19760-610D-48AD-9696-F9EB0677C24F}" destId="{75FE5486-D582-4A36-A14E-BE9A95FE0755}" srcOrd="0" destOrd="0" presId="urn:microsoft.com/office/officeart/2005/8/layout/orgChart1"/>
    <dgm:cxn modelId="{8CC60079-22B6-4D31-A724-92C2A7FE6D1F}" type="presOf" srcId="{55DEAB6B-8A92-4ECD-B602-1880E1D8CEEE}" destId="{0BA4CCFB-ECD1-4247-8A0F-AF750F77F35C}" srcOrd="0" destOrd="0" presId="urn:microsoft.com/office/officeart/2005/8/layout/orgChart1"/>
    <dgm:cxn modelId="{3EC7867B-59DD-430C-BA49-350833FAAC2E}" type="presOf" srcId="{86B46744-087C-49EB-B6A2-6442BF2479FF}" destId="{BFBECEDB-3AA7-4394-8117-CB0DE0E546DA}" srcOrd="0" destOrd="0" presId="urn:microsoft.com/office/officeart/2005/8/layout/orgChart1"/>
    <dgm:cxn modelId="{051CF076-00E1-46F5-8B75-D5F7063335FD}" type="presOf" srcId="{B6460F90-4F50-4EDE-BC61-9C291831429E}" destId="{0D06CB87-30FA-4685-A5EB-5107E74A430F}" srcOrd="0" destOrd="0" presId="urn:microsoft.com/office/officeart/2005/8/layout/orgChart1"/>
    <dgm:cxn modelId="{C5E28B27-9ABB-4F15-9008-157A9064C8E6}" type="presParOf" srcId="{ECAE11DB-2EBA-44A4-A092-C80D50524BA8}" destId="{F6E57796-D6EF-452A-A6B0-C76CA2995CC4}" srcOrd="0" destOrd="0" presId="urn:microsoft.com/office/officeart/2005/8/layout/orgChart1"/>
    <dgm:cxn modelId="{EE14E2B1-BDDB-4EE7-A78D-16407B58C0DC}" type="presParOf" srcId="{F6E57796-D6EF-452A-A6B0-C76CA2995CC4}" destId="{A5818DBA-C9B4-4572-BBBD-A1DC10A4A057}" srcOrd="0" destOrd="0" presId="urn:microsoft.com/office/officeart/2005/8/layout/orgChart1"/>
    <dgm:cxn modelId="{25341CEE-AFBC-4515-9710-5784B4FB1089}" type="presParOf" srcId="{A5818DBA-C9B4-4572-BBBD-A1DC10A4A057}" destId="{05FB562C-7FA7-4DE2-9414-A058272F4E6F}" srcOrd="0" destOrd="0" presId="urn:microsoft.com/office/officeart/2005/8/layout/orgChart1"/>
    <dgm:cxn modelId="{66934D5D-C5E7-48BA-B194-99C1D39416C4}" type="presParOf" srcId="{A5818DBA-C9B4-4572-BBBD-A1DC10A4A057}" destId="{98D514DB-81C1-4C7F-B9B0-3FA227C1C128}" srcOrd="1" destOrd="0" presId="urn:microsoft.com/office/officeart/2005/8/layout/orgChart1"/>
    <dgm:cxn modelId="{54A374E4-4862-4C4F-BFEF-969CDAA5B3EF}" type="presParOf" srcId="{F6E57796-D6EF-452A-A6B0-C76CA2995CC4}" destId="{2ABBFA15-1ECB-4C73-8E82-16D5B0D7472F}" srcOrd="1" destOrd="0" presId="urn:microsoft.com/office/officeart/2005/8/layout/orgChart1"/>
    <dgm:cxn modelId="{1F31B3DE-192C-42FA-9B12-AAB21D59D7D0}" type="presParOf" srcId="{2ABBFA15-1ECB-4C73-8E82-16D5B0D7472F}" destId="{0BA4CCFB-ECD1-4247-8A0F-AF750F77F35C}" srcOrd="0" destOrd="0" presId="urn:microsoft.com/office/officeart/2005/8/layout/orgChart1"/>
    <dgm:cxn modelId="{211BC689-12FA-4C83-A7C6-06AD93F50220}" type="presParOf" srcId="{2ABBFA15-1ECB-4C73-8E82-16D5B0D7472F}" destId="{3957D9EC-91C0-44A5-BE0E-C47DBF2809B2}" srcOrd="1" destOrd="0" presId="urn:microsoft.com/office/officeart/2005/8/layout/orgChart1"/>
    <dgm:cxn modelId="{33116967-22F2-4DD7-BA39-7943C8FD57EF}" type="presParOf" srcId="{3957D9EC-91C0-44A5-BE0E-C47DBF2809B2}" destId="{68E7AF17-6D99-4F9F-B468-D913ABF6A340}" srcOrd="0" destOrd="0" presId="urn:microsoft.com/office/officeart/2005/8/layout/orgChart1"/>
    <dgm:cxn modelId="{F51D1ED6-D94D-49B6-93CD-411A77311765}" type="presParOf" srcId="{68E7AF17-6D99-4F9F-B468-D913ABF6A340}" destId="{F7F477C3-B45F-4BC6-B174-4D95761C2793}" srcOrd="0" destOrd="0" presId="urn:microsoft.com/office/officeart/2005/8/layout/orgChart1"/>
    <dgm:cxn modelId="{46100691-57D3-4A35-A36F-8CE577DC2315}" type="presParOf" srcId="{68E7AF17-6D99-4F9F-B468-D913ABF6A340}" destId="{9A008BD1-9D70-430D-A488-AC09F245BF33}" srcOrd="1" destOrd="0" presId="urn:microsoft.com/office/officeart/2005/8/layout/orgChart1"/>
    <dgm:cxn modelId="{0D28717E-3B90-4FFD-85B1-1312B1612FFB}" type="presParOf" srcId="{3957D9EC-91C0-44A5-BE0E-C47DBF2809B2}" destId="{41D834DF-809F-4B51-AFAD-8A1FBCBC6C77}" srcOrd="1" destOrd="0" presId="urn:microsoft.com/office/officeart/2005/8/layout/orgChart1"/>
    <dgm:cxn modelId="{9F80E8C8-EB6F-42A8-A4C2-7D19C1B3E7C0}" type="presParOf" srcId="{3957D9EC-91C0-44A5-BE0E-C47DBF2809B2}" destId="{47A58697-47C1-467D-877C-81642C009740}" srcOrd="2" destOrd="0" presId="urn:microsoft.com/office/officeart/2005/8/layout/orgChart1"/>
    <dgm:cxn modelId="{29274A3B-021B-48C4-BB89-77E42B592AB2}" type="presParOf" srcId="{2ABBFA15-1ECB-4C73-8E82-16D5B0D7472F}" destId="{4F2DADBB-9CE7-44EE-AD0A-873AE803F342}" srcOrd="2" destOrd="0" presId="urn:microsoft.com/office/officeart/2005/8/layout/orgChart1"/>
    <dgm:cxn modelId="{936945BB-FB86-4180-B2CA-7ACBC136EAAF}" type="presParOf" srcId="{2ABBFA15-1ECB-4C73-8E82-16D5B0D7472F}" destId="{52FD0D04-6F8B-4984-B7E5-4706D2C64011}" srcOrd="3" destOrd="0" presId="urn:microsoft.com/office/officeart/2005/8/layout/orgChart1"/>
    <dgm:cxn modelId="{653EB20E-7E90-4DAD-9516-E425DD1EB377}" type="presParOf" srcId="{52FD0D04-6F8B-4984-B7E5-4706D2C64011}" destId="{E3D5C5A6-603D-4DA4-9D9F-CC852B2D30CB}" srcOrd="0" destOrd="0" presId="urn:microsoft.com/office/officeart/2005/8/layout/orgChart1"/>
    <dgm:cxn modelId="{9AEB4D17-E899-41A8-820A-6E3F8BD1E266}" type="presParOf" srcId="{E3D5C5A6-603D-4DA4-9D9F-CC852B2D30CB}" destId="{C4EB010C-4048-4FA9-BA3A-4D9DF80319AF}" srcOrd="0" destOrd="0" presId="urn:microsoft.com/office/officeart/2005/8/layout/orgChart1"/>
    <dgm:cxn modelId="{FAEE18D6-4E7D-44A2-9AC2-52CF26DBDB13}" type="presParOf" srcId="{E3D5C5A6-603D-4DA4-9D9F-CC852B2D30CB}" destId="{4DD051AE-4BEB-46BA-86E8-EDD96AAC9FC3}" srcOrd="1" destOrd="0" presId="urn:microsoft.com/office/officeart/2005/8/layout/orgChart1"/>
    <dgm:cxn modelId="{FD53BED5-850C-4463-847A-07C1D43F1B7D}" type="presParOf" srcId="{52FD0D04-6F8B-4984-B7E5-4706D2C64011}" destId="{51EAF22F-4E46-4805-90B0-8D1DF6ED8FDB}" srcOrd="1" destOrd="0" presId="urn:microsoft.com/office/officeart/2005/8/layout/orgChart1"/>
    <dgm:cxn modelId="{D98BC56B-332D-4B8C-BC17-A983CDB1762B}" type="presParOf" srcId="{52FD0D04-6F8B-4984-B7E5-4706D2C64011}" destId="{7346690D-A659-4933-AD88-C4CB1DD1F764}" srcOrd="2" destOrd="0" presId="urn:microsoft.com/office/officeart/2005/8/layout/orgChart1"/>
    <dgm:cxn modelId="{319A44D7-69B6-4AFA-98C8-D7918166DAC5}" type="presParOf" srcId="{2ABBFA15-1ECB-4C73-8E82-16D5B0D7472F}" destId="{BFBECEDB-3AA7-4394-8117-CB0DE0E546DA}" srcOrd="4" destOrd="0" presId="urn:microsoft.com/office/officeart/2005/8/layout/orgChart1"/>
    <dgm:cxn modelId="{DE4EAD83-ACB5-4860-AC41-0AEB0D8EA79F}" type="presParOf" srcId="{2ABBFA15-1ECB-4C73-8E82-16D5B0D7472F}" destId="{839AD71A-B476-4366-894A-2FE119A50B4A}" srcOrd="5" destOrd="0" presId="urn:microsoft.com/office/officeart/2005/8/layout/orgChart1"/>
    <dgm:cxn modelId="{9F311C63-277F-47BE-A9EB-47E532FC6242}" type="presParOf" srcId="{839AD71A-B476-4366-894A-2FE119A50B4A}" destId="{BA1819CE-3AEE-4077-B4F2-0825CBC5CA56}" srcOrd="0" destOrd="0" presId="urn:microsoft.com/office/officeart/2005/8/layout/orgChart1"/>
    <dgm:cxn modelId="{F5E47E77-EB1E-4EBA-A7BF-BEA5D1235FF2}" type="presParOf" srcId="{BA1819CE-3AEE-4077-B4F2-0825CBC5CA56}" destId="{A4D94DB9-8A97-426E-9C56-D4395D59DA8B}" srcOrd="0" destOrd="0" presId="urn:microsoft.com/office/officeart/2005/8/layout/orgChart1"/>
    <dgm:cxn modelId="{FF9D1215-D510-4C8B-99EA-DF965DFF2DAD}" type="presParOf" srcId="{BA1819CE-3AEE-4077-B4F2-0825CBC5CA56}" destId="{6550917C-C413-4007-8393-962145318AB8}" srcOrd="1" destOrd="0" presId="urn:microsoft.com/office/officeart/2005/8/layout/orgChart1"/>
    <dgm:cxn modelId="{D9731B1D-CF69-4616-A20C-994D5B43EDD2}" type="presParOf" srcId="{839AD71A-B476-4366-894A-2FE119A50B4A}" destId="{3F2980A9-77BB-4146-BAB3-47171C12849C}" srcOrd="1" destOrd="0" presId="urn:microsoft.com/office/officeart/2005/8/layout/orgChart1"/>
    <dgm:cxn modelId="{70908E37-62D4-44DC-AD13-D8A9CF8DF01B}" type="presParOf" srcId="{839AD71A-B476-4366-894A-2FE119A50B4A}" destId="{C1B4227C-E0C7-4CC2-9653-7F20AD9EB120}" srcOrd="2" destOrd="0" presId="urn:microsoft.com/office/officeart/2005/8/layout/orgChart1"/>
    <dgm:cxn modelId="{20FA6448-7928-4F3E-9BB9-FA3C1F997756}" type="presParOf" srcId="{2ABBFA15-1ECB-4C73-8E82-16D5B0D7472F}" destId="{41562387-3511-4B39-8493-04CC15E2E684}" srcOrd="6" destOrd="0" presId="urn:microsoft.com/office/officeart/2005/8/layout/orgChart1"/>
    <dgm:cxn modelId="{4DACFC04-A28C-4D59-97CD-763F9F9D3F48}" type="presParOf" srcId="{2ABBFA15-1ECB-4C73-8E82-16D5B0D7472F}" destId="{91AC9578-E7A6-4C1E-ADA7-C61F9FB3A55F}" srcOrd="7" destOrd="0" presId="urn:microsoft.com/office/officeart/2005/8/layout/orgChart1"/>
    <dgm:cxn modelId="{8AE1FA3C-B479-415B-A243-CF030468942E}" type="presParOf" srcId="{91AC9578-E7A6-4C1E-ADA7-C61F9FB3A55F}" destId="{ABFC979E-A925-4CB3-A2DE-1571B06235B4}" srcOrd="0" destOrd="0" presId="urn:microsoft.com/office/officeart/2005/8/layout/orgChart1"/>
    <dgm:cxn modelId="{7D16F792-A34B-4A10-9B34-37BD4D1DB519}" type="presParOf" srcId="{ABFC979E-A925-4CB3-A2DE-1571B06235B4}" destId="{0D06CB87-30FA-4685-A5EB-5107E74A430F}" srcOrd="0" destOrd="0" presId="urn:microsoft.com/office/officeart/2005/8/layout/orgChart1"/>
    <dgm:cxn modelId="{557F65EF-2493-4B19-96EC-5163A0C5F440}" type="presParOf" srcId="{ABFC979E-A925-4CB3-A2DE-1571B06235B4}" destId="{2352DB0F-806D-4D79-878D-BC5591EAC02B}" srcOrd="1" destOrd="0" presId="urn:microsoft.com/office/officeart/2005/8/layout/orgChart1"/>
    <dgm:cxn modelId="{3CDE2F53-BE13-4CDA-A9AA-7E70B99CEF04}" type="presParOf" srcId="{91AC9578-E7A6-4C1E-ADA7-C61F9FB3A55F}" destId="{E72017DB-EBA4-4B5B-968B-C49EA304171C}" srcOrd="1" destOrd="0" presId="urn:microsoft.com/office/officeart/2005/8/layout/orgChart1"/>
    <dgm:cxn modelId="{5207D186-4830-49C5-AC02-214E7BC2B0DE}" type="presParOf" srcId="{91AC9578-E7A6-4C1E-ADA7-C61F9FB3A55F}" destId="{BF6777DF-5A8F-4688-BC35-AFD15EB2EA98}" srcOrd="2" destOrd="0" presId="urn:microsoft.com/office/officeart/2005/8/layout/orgChart1"/>
    <dgm:cxn modelId="{BA64F006-63AD-4A08-AB52-622A92F96D02}" type="presParOf" srcId="{2ABBFA15-1ECB-4C73-8E82-16D5B0D7472F}" destId="{75FE5486-D582-4A36-A14E-BE9A95FE0755}" srcOrd="8" destOrd="0" presId="urn:microsoft.com/office/officeart/2005/8/layout/orgChart1"/>
    <dgm:cxn modelId="{47E078B3-DBF7-4FC5-AEFF-CC0A91F2377C}" type="presParOf" srcId="{2ABBFA15-1ECB-4C73-8E82-16D5B0D7472F}" destId="{1857536C-4713-4ED5-B094-44905A640898}" srcOrd="9" destOrd="0" presId="urn:microsoft.com/office/officeart/2005/8/layout/orgChart1"/>
    <dgm:cxn modelId="{1274CC9A-9373-40CD-8EBE-13E31AED2D5B}" type="presParOf" srcId="{1857536C-4713-4ED5-B094-44905A640898}" destId="{17E482B9-2A2F-49D6-8E90-419B28E6AED3}" srcOrd="0" destOrd="0" presId="urn:microsoft.com/office/officeart/2005/8/layout/orgChart1"/>
    <dgm:cxn modelId="{556D2A06-B736-40AC-A576-7D6E5FABA629}" type="presParOf" srcId="{17E482B9-2A2F-49D6-8E90-419B28E6AED3}" destId="{175CD2AF-D2AE-40C9-8B64-D30D35DBF050}" srcOrd="0" destOrd="0" presId="urn:microsoft.com/office/officeart/2005/8/layout/orgChart1"/>
    <dgm:cxn modelId="{E93C4CAA-BDB3-4AAC-ADA7-388265C93F2D}" type="presParOf" srcId="{17E482B9-2A2F-49D6-8E90-419B28E6AED3}" destId="{6F78271F-28B8-473A-99A3-A0BB5796990F}" srcOrd="1" destOrd="0" presId="urn:microsoft.com/office/officeart/2005/8/layout/orgChart1"/>
    <dgm:cxn modelId="{57DDD74F-B143-4F20-A3DA-7895B58EA8EA}" type="presParOf" srcId="{1857536C-4713-4ED5-B094-44905A640898}" destId="{98B2D520-C9BC-47BC-B916-6B84EF100925}" srcOrd="1" destOrd="0" presId="urn:microsoft.com/office/officeart/2005/8/layout/orgChart1"/>
    <dgm:cxn modelId="{307AD3F7-D988-4283-8FF5-0BB2359EACAB}" type="presParOf" srcId="{1857536C-4713-4ED5-B094-44905A640898}" destId="{91E90ABD-0D77-453E-8010-56294283B409}" srcOrd="2" destOrd="0" presId="urn:microsoft.com/office/officeart/2005/8/layout/orgChart1"/>
    <dgm:cxn modelId="{E653D835-ED51-47DA-96CE-899E0ED6AB33}" type="presParOf" srcId="{F6E57796-D6EF-452A-A6B0-C76CA2995CC4}" destId="{C4C186F2-18EC-4A7B-BA08-953E5326EFEC}" srcOrd="2" destOrd="0" presId="urn:microsoft.com/office/officeart/2005/8/layout/orgChart1"/>
    <dgm:cxn modelId="{D657976F-5286-400F-BA16-DE7282E148FF}" type="presParOf" srcId="{C4C186F2-18EC-4A7B-BA08-953E5326EFEC}" destId="{22E9228F-9085-42B5-8629-849981BB9D8F}" srcOrd="0" destOrd="0" presId="urn:microsoft.com/office/officeart/2005/8/layout/orgChart1"/>
    <dgm:cxn modelId="{BD417346-BB2F-4E5E-843D-F389546357DB}" type="presParOf" srcId="{C4C186F2-18EC-4A7B-BA08-953E5326EFEC}" destId="{82094B38-C28A-4C66-AA3C-47DC301F4C66}" srcOrd="1" destOrd="0" presId="urn:microsoft.com/office/officeart/2005/8/layout/orgChart1"/>
    <dgm:cxn modelId="{53FC8EF8-BC71-4B16-873D-E55378AC6CBF}" type="presParOf" srcId="{82094B38-C28A-4C66-AA3C-47DC301F4C66}" destId="{C9BC1855-15AA-4006-A396-F40503A91B09}" srcOrd="0" destOrd="0" presId="urn:microsoft.com/office/officeart/2005/8/layout/orgChart1"/>
    <dgm:cxn modelId="{F985FA1A-A55C-4B7C-BEFB-54C8BF026A38}" type="presParOf" srcId="{C9BC1855-15AA-4006-A396-F40503A91B09}" destId="{D36BA627-6963-4213-85EA-950F92B31F81}" srcOrd="0" destOrd="0" presId="urn:microsoft.com/office/officeart/2005/8/layout/orgChart1"/>
    <dgm:cxn modelId="{CB68FF03-5FDE-420B-ADD2-8C090171C557}" type="presParOf" srcId="{C9BC1855-15AA-4006-A396-F40503A91B09}" destId="{602396AD-22B0-4CCE-8609-3943D58D028E}" srcOrd="1" destOrd="0" presId="urn:microsoft.com/office/officeart/2005/8/layout/orgChart1"/>
    <dgm:cxn modelId="{28536001-5514-4010-AF68-7EE0FDA90B9A}" type="presParOf" srcId="{82094B38-C28A-4C66-AA3C-47DC301F4C66}" destId="{6FF82535-52B9-44ED-BB96-7770B532E50C}" srcOrd="1" destOrd="0" presId="urn:microsoft.com/office/officeart/2005/8/layout/orgChart1"/>
    <dgm:cxn modelId="{4E807907-2534-41EF-97CD-E04B547E6D10}" type="presParOf" srcId="{82094B38-C28A-4C66-AA3C-47DC301F4C66}" destId="{C13DD903-D18E-4ADF-8D60-9D1D3815D43C}" srcOrd="2" destOrd="0" presId="urn:microsoft.com/office/officeart/2005/8/layout/orgChart1"/>
    <dgm:cxn modelId="{35ED6DFB-A81A-4AA0-9D65-C1CB8EF35118}" type="presParOf" srcId="{ECAE11DB-2EBA-44A4-A092-C80D50524BA8}" destId="{E54DBD06-3D2C-4CDA-B9BB-E06EA0607B05}" srcOrd="1" destOrd="0" presId="urn:microsoft.com/office/officeart/2005/8/layout/orgChart1"/>
    <dgm:cxn modelId="{CA075084-3A9C-4595-9238-323670EB83B1}" type="presParOf" srcId="{E54DBD06-3D2C-4CDA-B9BB-E06EA0607B05}" destId="{CFF4E382-977A-4A85-B21A-C78B81767FFD}" srcOrd="0" destOrd="0" presId="urn:microsoft.com/office/officeart/2005/8/layout/orgChart1"/>
    <dgm:cxn modelId="{B5F82131-EFFD-4582-9134-A84BC94128C3}" type="presParOf" srcId="{CFF4E382-977A-4A85-B21A-C78B81767FFD}" destId="{EF418CF7-D78B-4944-A804-836881C367B3}" srcOrd="0" destOrd="0" presId="urn:microsoft.com/office/officeart/2005/8/layout/orgChart1"/>
    <dgm:cxn modelId="{48270DC2-AA3E-4E86-9844-D41D0A927584}" type="presParOf" srcId="{CFF4E382-977A-4A85-B21A-C78B81767FFD}" destId="{F14FDFEF-B88D-41A6-AE6A-26ACA6811C16}" srcOrd="1" destOrd="0" presId="urn:microsoft.com/office/officeart/2005/8/layout/orgChart1"/>
    <dgm:cxn modelId="{B0F7F6BD-E46C-407A-BE38-B12ABEFB43BF}" type="presParOf" srcId="{E54DBD06-3D2C-4CDA-B9BB-E06EA0607B05}" destId="{BE9A9A87-F04A-4047-9A50-F21972A82067}" srcOrd="1" destOrd="0" presId="urn:microsoft.com/office/officeart/2005/8/layout/orgChart1"/>
    <dgm:cxn modelId="{9F074E7D-242D-430F-8887-23AE4F4EFA46}" type="presParOf" srcId="{E54DBD06-3D2C-4CDA-B9BB-E06EA0607B05}" destId="{64BC8ABD-C925-4296-9C04-CDC72FF845C5}" srcOrd="2" destOrd="0" presId="urn:microsoft.com/office/officeart/2005/8/layout/orgChart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9228F-9085-42B5-8629-849981BB9D8F}">
      <dsp:nvSpPr>
        <dsp:cNvPr id="0" name=""/>
        <dsp:cNvSpPr/>
      </dsp:nvSpPr>
      <dsp:spPr>
        <a:xfrm>
          <a:off x="3436246" y="1958861"/>
          <a:ext cx="128149" cy="561418"/>
        </a:xfrm>
        <a:custGeom>
          <a:avLst/>
          <a:gdLst/>
          <a:ahLst/>
          <a:cxnLst/>
          <a:rect l="0" t="0" r="0" b="0"/>
          <a:pathLst>
            <a:path>
              <a:moveTo>
                <a:pt x="128149" y="0"/>
              </a:moveTo>
              <a:lnTo>
                <a:pt x="128149" y="561418"/>
              </a:lnTo>
              <a:lnTo>
                <a:pt x="0" y="5614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FE5486-D582-4A36-A14E-BE9A95FE0755}">
      <dsp:nvSpPr>
        <dsp:cNvPr id="0" name=""/>
        <dsp:cNvSpPr/>
      </dsp:nvSpPr>
      <dsp:spPr>
        <a:xfrm>
          <a:off x="3564396" y="1958861"/>
          <a:ext cx="2953549" cy="1122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4687"/>
              </a:lnTo>
              <a:lnTo>
                <a:pt x="2953549" y="994687"/>
              </a:lnTo>
              <a:lnTo>
                <a:pt x="2953549" y="11228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562387-3511-4B39-8493-04CC15E2E684}">
      <dsp:nvSpPr>
        <dsp:cNvPr id="0" name=""/>
        <dsp:cNvSpPr/>
      </dsp:nvSpPr>
      <dsp:spPr>
        <a:xfrm>
          <a:off x="3564396" y="1958861"/>
          <a:ext cx="1476774" cy="1122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4687"/>
              </a:lnTo>
              <a:lnTo>
                <a:pt x="1476774" y="994687"/>
              </a:lnTo>
              <a:lnTo>
                <a:pt x="1476774" y="11228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BECEDB-3AA7-4394-8117-CB0DE0E546DA}">
      <dsp:nvSpPr>
        <dsp:cNvPr id="0" name=""/>
        <dsp:cNvSpPr/>
      </dsp:nvSpPr>
      <dsp:spPr>
        <a:xfrm>
          <a:off x="3518676" y="1958861"/>
          <a:ext cx="91440" cy="11228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228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2DADBB-9CE7-44EE-AD0A-873AE803F342}">
      <dsp:nvSpPr>
        <dsp:cNvPr id="0" name=""/>
        <dsp:cNvSpPr/>
      </dsp:nvSpPr>
      <dsp:spPr>
        <a:xfrm>
          <a:off x="2087621" y="1958861"/>
          <a:ext cx="1476774" cy="1122836"/>
        </a:xfrm>
        <a:custGeom>
          <a:avLst/>
          <a:gdLst/>
          <a:ahLst/>
          <a:cxnLst/>
          <a:rect l="0" t="0" r="0" b="0"/>
          <a:pathLst>
            <a:path>
              <a:moveTo>
                <a:pt x="1476774" y="0"/>
              </a:moveTo>
              <a:lnTo>
                <a:pt x="1476774" y="994687"/>
              </a:lnTo>
              <a:lnTo>
                <a:pt x="0" y="994687"/>
              </a:lnTo>
              <a:lnTo>
                <a:pt x="0" y="11228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A4CCFB-ECD1-4247-8A0F-AF750F77F35C}">
      <dsp:nvSpPr>
        <dsp:cNvPr id="0" name=""/>
        <dsp:cNvSpPr/>
      </dsp:nvSpPr>
      <dsp:spPr>
        <a:xfrm>
          <a:off x="610846" y="1958861"/>
          <a:ext cx="2953549" cy="1122836"/>
        </a:xfrm>
        <a:custGeom>
          <a:avLst/>
          <a:gdLst/>
          <a:ahLst/>
          <a:cxnLst/>
          <a:rect l="0" t="0" r="0" b="0"/>
          <a:pathLst>
            <a:path>
              <a:moveTo>
                <a:pt x="2953549" y="0"/>
              </a:moveTo>
              <a:lnTo>
                <a:pt x="2953549" y="994687"/>
              </a:lnTo>
              <a:lnTo>
                <a:pt x="0" y="994687"/>
              </a:lnTo>
              <a:lnTo>
                <a:pt x="0" y="11228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FB562C-7FA7-4DE2-9414-A058272F4E6F}">
      <dsp:nvSpPr>
        <dsp:cNvPr id="0" name=""/>
        <dsp:cNvSpPr/>
      </dsp:nvSpPr>
      <dsp:spPr>
        <a:xfrm>
          <a:off x="2954158" y="1348624"/>
          <a:ext cx="1220474" cy="6102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工会主席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954158" y="1348624"/>
        <a:ext cx="1220474" cy="610237"/>
      </dsp:txXfrm>
    </dsp:sp>
    <dsp:sp modelId="{F7F477C3-B45F-4BC6-B174-4D95761C2793}">
      <dsp:nvSpPr>
        <dsp:cNvPr id="0" name=""/>
        <dsp:cNvSpPr/>
      </dsp:nvSpPr>
      <dsp:spPr>
        <a:xfrm>
          <a:off x="609" y="3081698"/>
          <a:ext cx="1220474" cy="6102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体育委员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09" y="3081698"/>
        <a:ext cx="1220474" cy="610237"/>
      </dsp:txXfrm>
    </dsp:sp>
    <dsp:sp modelId="{C4EB010C-4048-4FA9-BA3A-4D9DF80319AF}">
      <dsp:nvSpPr>
        <dsp:cNvPr id="0" name=""/>
        <dsp:cNvSpPr/>
      </dsp:nvSpPr>
      <dsp:spPr>
        <a:xfrm>
          <a:off x="1477383" y="3081698"/>
          <a:ext cx="1220474" cy="6102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文艺委员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77383" y="3081698"/>
        <a:ext cx="1220474" cy="610237"/>
      </dsp:txXfrm>
    </dsp:sp>
    <dsp:sp modelId="{A4D94DB9-8A97-426E-9C56-D4395D59DA8B}">
      <dsp:nvSpPr>
        <dsp:cNvPr id="0" name=""/>
        <dsp:cNvSpPr/>
      </dsp:nvSpPr>
      <dsp:spPr>
        <a:xfrm>
          <a:off x="2954158" y="3081698"/>
          <a:ext cx="1220474" cy="6102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宣传委员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954158" y="3081698"/>
        <a:ext cx="1220474" cy="610237"/>
      </dsp:txXfrm>
    </dsp:sp>
    <dsp:sp modelId="{0D06CB87-30FA-4685-A5EB-5107E74A430F}">
      <dsp:nvSpPr>
        <dsp:cNvPr id="0" name=""/>
        <dsp:cNvSpPr/>
      </dsp:nvSpPr>
      <dsp:spPr>
        <a:xfrm>
          <a:off x="4430933" y="3081698"/>
          <a:ext cx="1220474" cy="6102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女工委员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30933" y="3081698"/>
        <a:ext cx="1220474" cy="610237"/>
      </dsp:txXfrm>
    </dsp:sp>
    <dsp:sp modelId="{175CD2AF-D2AE-40C9-8B64-D30D35DBF050}">
      <dsp:nvSpPr>
        <dsp:cNvPr id="0" name=""/>
        <dsp:cNvSpPr/>
      </dsp:nvSpPr>
      <dsp:spPr>
        <a:xfrm>
          <a:off x="5907707" y="3081698"/>
          <a:ext cx="1220474" cy="6102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青年委员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907707" y="3081698"/>
        <a:ext cx="1220474" cy="610237"/>
      </dsp:txXfrm>
    </dsp:sp>
    <dsp:sp modelId="{D36BA627-6963-4213-85EA-950F92B31F81}">
      <dsp:nvSpPr>
        <dsp:cNvPr id="0" name=""/>
        <dsp:cNvSpPr/>
      </dsp:nvSpPr>
      <dsp:spPr>
        <a:xfrm>
          <a:off x="2215771" y="2215161"/>
          <a:ext cx="1220474" cy="6102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副主席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15771" y="2215161"/>
        <a:ext cx="1220474" cy="610237"/>
      </dsp:txXfrm>
    </dsp:sp>
    <dsp:sp modelId="{EF418CF7-D78B-4944-A804-836881C367B3}">
      <dsp:nvSpPr>
        <dsp:cNvPr id="0" name=""/>
        <dsp:cNvSpPr/>
      </dsp:nvSpPr>
      <dsp:spPr>
        <a:xfrm>
          <a:off x="2842485" y="397874"/>
          <a:ext cx="1515829" cy="610237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36000"/>
            </a:srgbClr>
          </a:outerShdw>
          <a:reflection stA="45000" endPos="29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党总支书记</a:t>
          </a:r>
          <a:endParaRPr lang="zh-CN" altLang="en-US" sz="2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42485" y="397874"/>
        <a:ext cx="1515829" cy="610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14E04-41F3-4BDF-A84F-43D25CEB1904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58424-E703-49E4-A059-6E906098B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805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58424-E703-49E4-A059-6E906098B89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04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00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07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29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23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31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73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119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057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701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927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68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5AF00-CA7A-440C-B009-EBCB188AC51B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3718B-80CB-4344-BA7C-DA0FFE8868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45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21253;&#31933;&#23376;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hyperlink" Target="&#25668;&#24433;&#33719;&#22870;&#20316;&#21697;&#36873;.pptx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2106722"/>
            <a:ext cx="819326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汉语文化学院</a:t>
            </a:r>
            <a:endParaRPr lang="en-US" altLang="zh-CN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zh-CN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工会工作总结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及特色活动介绍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06187" y="4798893"/>
            <a:ext cx="34660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367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0" y="548680"/>
            <a:ext cx="9144000" cy="72008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75856" y="11663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关于汉语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文化学院工会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1597450054"/>
              </p:ext>
            </p:extLst>
          </p:nvPr>
        </p:nvGraphicFramePr>
        <p:xfrm>
          <a:off x="1115616" y="1124744"/>
          <a:ext cx="712879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直接连接符 9"/>
          <p:cNvCxnSpPr/>
          <p:nvPr/>
        </p:nvCxnSpPr>
        <p:spPr>
          <a:xfrm>
            <a:off x="4716016" y="2132856"/>
            <a:ext cx="3201" cy="36004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AutoShape 2" descr="https://wx.qq.com/cgi-bin/mmwebwx-bin/webwxgetmsgimg?&amp;MsgID=5642849923750040915&amp;skey=%40crypt_98bda3e1_4d83ffcc3c5b045631c6dd0437e203a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652120" y="1599183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（李凤林）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8476" y="253528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（张会）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339938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（陈颖）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491155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（刘晓佳）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768" y="491155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（尹洁）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491155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（李娜）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4088" y="491155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（陆玉霞）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72652" y="491155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（尚平）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154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54776" y="836712"/>
            <a:ext cx="4345216" cy="233240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19272" y="836712"/>
            <a:ext cx="4345216" cy="233240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483768" y="4031946"/>
            <a:ext cx="4190115" cy="256540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548680"/>
            <a:ext cx="9144000" cy="72008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79443" y="116632"/>
            <a:ext cx="6288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坚持从工会组织职能出发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深入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开展工作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5" t="4308" r="22099" b="4334"/>
          <a:stretch/>
        </p:blipFill>
        <p:spPr bwMode="auto">
          <a:xfrm>
            <a:off x="3285853" y="2174271"/>
            <a:ext cx="2540000" cy="250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椭圆 14"/>
          <p:cNvSpPr/>
          <p:nvPr/>
        </p:nvSpPr>
        <p:spPr>
          <a:xfrm>
            <a:off x="3995936" y="2924944"/>
            <a:ext cx="1152128" cy="10801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403700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2942" y="251764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04447" y="3210529"/>
            <a:ext cx="9028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职能</a:t>
            </a:r>
            <a:endParaRPr lang="zh-CN" alt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07904" y="251764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1353542"/>
            <a:ext cx="435087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参加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代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会，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为学校的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建言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献策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学校运动会、长走等集体活动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基本功大赛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24746" y="1250941"/>
            <a:ext cx="34837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京卡持有率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办理女职工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保险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员工申请苦难补助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健康使者志愿活动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非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事业编教职工的入会工作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09573" y="4717593"/>
            <a:ext cx="17860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包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粽子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河南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文化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之旅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摄影比赛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五边形 27"/>
          <p:cNvSpPr/>
          <p:nvPr/>
        </p:nvSpPr>
        <p:spPr>
          <a:xfrm>
            <a:off x="611560" y="3813367"/>
            <a:ext cx="1584176" cy="2585360"/>
          </a:xfrm>
          <a:prstGeom prst="homePlate">
            <a:avLst>
              <a:gd name="adj" fmla="val 20242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五边形 29"/>
          <p:cNvSpPr/>
          <p:nvPr/>
        </p:nvSpPr>
        <p:spPr>
          <a:xfrm rot="10800000">
            <a:off x="7092280" y="3733749"/>
            <a:ext cx="1584176" cy="2585360"/>
          </a:xfrm>
          <a:prstGeom prst="homePlate">
            <a:avLst>
              <a:gd name="adj" fmla="val 20242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25522" y="3910305"/>
            <a:ext cx="1107996" cy="22322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增进教职工交流，加强团队建设，提升向心力，凝聚力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5576" y="3976990"/>
            <a:ext cx="1107996" cy="22322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结合汉语国际推广要求，围绕传统文化开展特色活动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154776" y="836712"/>
            <a:ext cx="4345216" cy="41422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务参与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活动参与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619272" y="836712"/>
            <a:ext cx="4345216" cy="414229"/>
          </a:xfrm>
          <a:prstGeom prst="rect">
            <a:avLst/>
          </a:prstGeom>
          <a:solidFill>
            <a:srgbClr val="0070C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关心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维护教工利益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hlinkClick r:id="rId4" action="ppaction://hlinksldjump"/>
          </p:cNvPr>
          <p:cNvSpPr/>
          <p:nvPr/>
        </p:nvSpPr>
        <p:spPr>
          <a:xfrm>
            <a:off x="2483768" y="6209238"/>
            <a:ext cx="4190115" cy="388114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队伍建设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91880" y="314096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10974" y="314096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怀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88024" y="403700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175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0" y="548680"/>
            <a:ext cx="9144000" cy="72008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9832" y="44624"/>
            <a:ext cx="3214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校务参与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活动参与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7504" y="779136"/>
            <a:ext cx="4201200" cy="598028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7504" y="764704"/>
            <a:ext cx="4201200" cy="50686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三八跳绳比赛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35296" y="1124744"/>
            <a:ext cx="4201200" cy="561662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835296" y="764704"/>
            <a:ext cx="4201200" cy="50686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校教工运动会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" name="图片 1" descr="\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38"/>
          <a:stretch/>
        </p:blipFill>
        <p:spPr bwMode="auto">
          <a:xfrm>
            <a:off x="239642" y="3497888"/>
            <a:ext cx="3948536" cy="29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图片 13" descr="\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37"/>
          <a:stretch/>
        </p:blipFill>
        <p:spPr bwMode="auto">
          <a:xfrm>
            <a:off x="4932040" y="3497888"/>
            <a:ext cx="3974893" cy="29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1052410" y="1556792"/>
            <a:ext cx="2655494" cy="720080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荣获三等奖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652120" y="1556792"/>
            <a:ext cx="2664296" cy="720080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多国籍入场方阵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3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0" y="548680"/>
            <a:ext cx="9144000" cy="72008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9832" y="44624"/>
            <a:ext cx="3214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校务参与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活动参与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7504" y="779136"/>
            <a:ext cx="4201200" cy="598028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7504" y="764704"/>
            <a:ext cx="4201200" cy="50686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长走活动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35296" y="1124744"/>
            <a:ext cx="4201200" cy="561662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835296" y="764704"/>
            <a:ext cx="4201200" cy="50686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气排球赛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图片 11" descr="IMG_20161021_1451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97196"/>
            <a:ext cx="3888432" cy="292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04" y="3501008"/>
            <a:ext cx="3892800" cy="2919600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1052410" y="1556792"/>
            <a:ext cx="2655494" cy="720080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教职工家属共同参与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652120" y="1556792"/>
            <a:ext cx="2664296" cy="720080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团结拼搏、斗志昂扬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23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0" y="548680"/>
            <a:ext cx="9144000" cy="72008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3059832" y="44624"/>
            <a:ext cx="3214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校务参与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活动参与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7504" y="779136"/>
            <a:ext cx="4201200" cy="598028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7504" y="764704"/>
            <a:ext cx="4201200" cy="50686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健康使者活动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35296" y="1124744"/>
            <a:ext cx="4201200" cy="561662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835296" y="764704"/>
            <a:ext cx="4201200" cy="50686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青年教师基本功大赛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4" descr="我院孙红娟老师在基本功大赛中喜获佳绩 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8" r="8436"/>
          <a:stretch/>
        </p:blipFill>
        <p:spPr bwMode="auto">
          <a:xfrm>
            <a:off x="4932040" y="3645024"/>
            <a:ext cx="4013135" cy="29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图片 7" descr="2973288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71436"/>
            <a:ext cx="298210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圆角矩形 13"/>
          <p:cNvSpPr/>
          <p:nvPr/>
        </p:nvSpPr>
        <p:spPr>
          <a:xfrm>
            <a:off x="1052410" y="1556792"/>
            <a:ext cx="2655494" cy="72008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月开始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利用课余养生强体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652120" y="1484784"/>
            <a:ext cx="265549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二等奖和最佳教态奖（孙红娟老师）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优秀组织奖（工会）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599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0" y="548680"/>
            <a:ext cx="9144000" cy="72008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51720" y="44624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队伍建设之特色活动一：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3" action="ppaction://hlinkfile"/>
              </a:rPr>
              <a:t>包粽子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9512" y="1484784"/>
            <a:ext cx="8784976" cy="518457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79512" y="764704"/>
            <a:ext cx="8784976" cy="504056"/>
          </a:xfrm>
          <a:prstGeom prst="roundRect">
            <a:avLst/>
          </a:prstGeom>
          <a:gradFill>
            <a:gsLst>
              <a:gs pos="50000">
                <a:schemeClr val="bg1"/>
              </a:gs>
              <a:gs pos="0">
                <a:srgbClr val="C00000"/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结合汉语国际推广、提升中华才艺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6" name="图片 10" descr="IMG_20160507_1004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0" y="2969351"/>
            <a:ext cx="4021748" cy="301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51520" y="1700808"/>
            <a:ext cx="4149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●时间：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●方式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：现场制作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视频共享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6093296"/>
            <a:ext cx="110799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现场制作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9" t="14801" r="23823" b="16043"/>
          <a:stretch/>
        </p:blipFill>
        <p:spPr bwMode="auto">
          <a:xfrm>
            <a:off x="4624585" y="2969351"/>
            <a:ext cx="4123879" cy="301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51949" y="6093296"/>
            <a:ext cx="110799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视频共享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657561" y="1601254"/>
            <a:ext cx="3930923" cy="891642"/>
          </a:xfrm>
          <a:prstGeom prst="ellipse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红枣棕、肉棕、蛋黄粽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交融南北饮食文化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9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0" y="548680"/>
            <a:ext cx="9144000" cy="72008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角矩形 15"/>
          <p:cNvSpPr/>
          <p:nvPr/>
        </p:nvSpPr>
        <p:spPr>
          <a:xfrm>
            <a:off x="179512" y="764704"/>
            <a:ext cx="8784976" cy="504056"/>
          </a:xfrm>
          <a:prstGeom prst="roundRect">
            <a:avLst/>
          </a:prstGeom>
          <a:gradFill>
            <a:gsLst>
              <a:gs pos="50000">
                <a:schemeClr val="bg1"/>
              </a:gs>
              <a:gs pos="0">
                <a:srgbClr val="C00000"/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加强团队建设，提升向心力，凝聚力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1521" y="1340768"/>
            <a:ext cx="8712968" cy="5328592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5" name="图片 8" descr="3354714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15154"/>
            <a:ext cx="8352928" cy="178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63292" y="44624"/>
            <a:ext cx="772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队伍建设之特色活动二：“手机秋景”摄影比赛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1436583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●时间：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●内容：手机拍摄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秋季风光</a:t>
            </a:r>
          </a:p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信平台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（便于驻外教师参加）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获奖展示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5" b="29482"/>
          <a:stretch/>
        </p:blipFill>
        <p:spPr>
          <a:xfrm>
            <a:off x="2623085" y="2715904"/>
            <a:ext cx="1863319" cy="19512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47" b="21208"/>
          <a:stretch/>
        </p:blipFill>
        <p:spPr>
          <a:xfrm>
            <a:off x="4737515" y="2715904"/>
            <a:ext cx="1887631" cy="19512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4" b="38429"/>
          <a:stretch/>
        </p:blipFill>
        <p:spPr>
          <a:xfrm>
            <a:off x="467544" y="2715904"/>
            <a:ext cx="1904430" cy="195276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8" b="38259"/>
          <a:stretch/>
        </p:blipFill>
        <p:spPr>
          <a:xfrm>
            <a:off x="6876256" y="2715904"/>
            <a:ext cx="1895145" cy="19512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6031692" y="1601254"/>
            <a:ext cx="2556792" cy="891642"/>
          </a:xfrm>
          <a:prstGeom prst="ellipse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征集照片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获奖作品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51836" y="4355812"/>
            <a:ext cx="110799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活动通知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00308" y="4365104"/>
            <a:ext cx="110799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获奖评选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>
            <a:hlinkClick r:id="rId7" action="ppaction://hlinkpres?slideindex=1&amp;slidetitle="/>
          </p:cNvPr>
          <p:cNvSpPr txBox="1"/>
          <p:nvPr/>
        </p:nvSpPr>
        <p:spPr>
          <a:xfrm>
            <a:off x="467544" y="6228020"/>
            <a:ext cx="156966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参赛作品展示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661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33579" y="2876163"/>
            <a:ext cx="24416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614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380</Words>
  <Application>Microsoft Office PowerPoint</Application>
  <PresentationFormat>全屏显示(4:3)</PresentationFormat>
  <Paragraphs>89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</dc:creator>
  <cp:lastModifiedBy>陈</cp:lastModifiedBy>
  <cp:revision>39</cp:revision>
  <dcterms:created xsi:type="dcterms:W3CDTF">2017-01-10T13:47:45Z</dcterms:created>
  <dcterms:modified xsi:type="dcterms:W3CDTF">2017-01-12T13:44:41Z</dcterms:modified>
</cp:coreProperties>
</file>